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87" r:id="rId2"/>
    <p:sldId id="358" r:id="rId3"/>
    <p:sldId id="1229" r:id="rId4"/>
    <p:sldId id="1241" r:id="rId5"/>
    <p:sldId id="1232" r:id="rId6"/>
    <p:sldId id="1230" r:id="rId7"/>
    <p:sldId id="1231" r:id="rId8"/>
    <p:sldId id="1236" r:id="rId9"/>
    <p:sldId id="1244" r:id="rId10"/>
    <p:sldId id="1233" r:id="rId11"/>
    <p:sldId id="1235" r:id="rId12"/>
    <p:sldId id="1237" r:id="rId13"/>
    <p:sldId id="1238" r:id="rId14"/>
    <p:sldId id="1239" r:id="rId15"/>
    <p:sldId id="1240" r:id="rId16"/>
    <p:sldId id="1242" r:id="rId17"/>
    <p:sldId id="1243" r:id="rId18"/>
    <p:sldId id="1245" r:id="rId19"/>
    <p:sldId id="1140" r:id="rId20"/>
    <p:sldId id="1228" r:id="rId21"/>
    <p:sldId id="381" r:id="rId22"/>
    <p:sldId id="382" r:id="rId23"/>
    <p:sldId id="379" r:id="rId24"/>
    <p:sldId id="1222" r:id="rId25"/>
    <p:sldId id="1118" r:id="rId26"/>
    <p:sldId id="331" r:id="rId27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Slides" id="{DE8BF54A-1323-4403-83F8-D7B5510C9D53}">
          <p14:sldIdLst>
            <p14:sldId id="287"/>
            <p14:sldId id="358"/>
            <p14:sldId id="1229"/>
            <p14:sldId id="1241"/>
            <p14:sldId id="1232"/>
            <p14:sldId id="1230"/>
            <p14:sldId id="1231"/>
            <p14:sldId id="1236"/>
            <p14:sldId id="1244"/>
            <p14:sldId id="1233"/>
            <p14:sldId id="1235"/>
            <p14:sldId id="1237"/>
            <p14:sldId id="1238"/>
            <p14:sldId id="1239"/>
            <p14:sldId id="1240"/>
            <p14:sldId id="1242"/>
            <p14:sldId id="1243"/>
            <p14:sldId id="1245"/>
            <p14:sldId id="1140"/>
            <p14:sldId id="1228"/>
            <p14:sldId id="381"/>
            <p14:sldId id="382"/>
            <p14:sldId id="379"/>
            <p14:sldId id="1222"/>
            <p14:sldId id="1118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ve, Susan" initials="G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8D237"/>
    <a:srgbClr val="00EDB5"/>
    <a:srgbClr val="F3622C"/>
    <a:srgbClr val="20D3FF"/>
    <a:srgbClr val="7F007D"/>
    <a:srgbClr val="004050"/>
    <a:srgbClr val="FF004C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F8B2E5-10C3-49F4-B453-BD2824574C2A}" v="9" dt="2024-11-05T22:48:55.6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2" autoAdjust="0"/>
    <p:restoredTop sz="82410" autoAdjust="0"/>
  </p:normalViewPr>
  <p:slideViewPr>
    <p:cSldViewPr snapToGrid="0" snapToObjects="1" showGuides="1">
      <p:cViewPr varScale="1">
        <p:scale>
          <a:sx n="98" d="100"/>
          <a:sy n="98" d="100"/>
        </p:scale>
        <p:origin x="74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138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123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Fishpool" userId="b7923bd0fa9cf83f" providerId="LiveId" clId="{B829F066-07AC-4A2F-B765-33F64509264C}"/>
    <pc:docChg chg="undo custSel modSld">
      <pc:chgData name="Mark Fishpool" userId="b7923bd0fa9cf83f" providerId="LiveId" clId="{B829F066-07AC-4A2F-B765-33F64509264C}" dt="2024-01-12T08:07:39.359" v="413" actId="108"/>
      <pc:docMkLst>
        <pc:docMk/>
      </pc:docMkLst>
      <pc:sldChg chg="modNotesTx">
        <pc:chgData name="Mark Fishpool" userId="b7923bd0fa9cf83f" providerId="LiveId" clId="{B829F066-07AC-4A2F-B765-33F64509264C}" dt="2024-01-12T07:59:12.346" v="3"/>
        <pc:sldMkLst>
          <pc:docMk/>
          <pc:sldMk cId="4104898000" sldId="1230"/>
        </pc:sldMkLst>
      </pc:sldChg>
      <pc:sldChg chg="modNotesTx">
        <pc:chgData name="Mark Fishpool" userId="b7923bd0fa9cf83f" providerId="LiveId" clId="{B829F066-07AC-4A2F-B765-33F64509264C}" dt="2024-01-12T08:06:13.162" v="402" actId="20577"/>
        <pc:sldMkLst>
          <pc:docMk/>
          <pc:sldMk cId="1956030516" sldId="1231"/>
        </pc:sldMkLst>
      </pc:sldChg>
      <pc:sldChg chg="modSp mod">
        <pc:chgData name="Mark Fishpool" userId="b7923bd0fa9cf83f" providerId="LiveId" clId="{B829F066-07AC-4A2F-B765-33F64509264C}" dt="2024-01-12T07:58:55.855" v="2" actId="20577"/>
        <pc:sldMkLst>
          <pc:docMk/>
          <pc:sldMk cId="4137425096" sldId="1232"/>
        </pc:sldMkLst>
        <pc:spChg chg="mod">
          <ac:chgData name="Mark Fishpool" userId="b7923bd0fa9cf83f" providerId="LiveId" clId="{B829F066-07AC-4A2F-B765-33F64509264C}" dt="2024-01-12T07:58:55.855" v="2" actId="20577"/>
          <ac:spMkLst>
            <pc:docMk/>
            <pc:sldMk cId="4137425096" sldId="1232"/>
            <ac:spMk id="3" creationId="{9E8BC22D-1B23-6D89-CFC8-25DC49A58CE2}"/>
          </ac:spMkLst>
        </pc:spChg>
      </pc:sldChg>
      <pc:sldChg chg="modNotesTx">
        <pc:chgData name="Mark Fishpool" userId="b7923bd0fa9cf83f" providerId="LiveId" clId="{B829F066-07AC-4A2F-B765-33F64509264C}" dt="2024-01-12T08:06:43.140" v="406"/>
        <pc:sldMkLst>
          <pc:docMk/>
          <pc:sldMk cId="213248548" sldId="1236"/>
        </pc:sldMkLst>
      </pc:sldChg>
      <pc:sldChg chg="modSp mod">
        <pc:chgData name="Mark Fishpool" userId="b7923bd0fa9cf83f" providerId="LiveId" clId="{B829F066-07AC-4A2F-B765-33F64509264C}" dt="2024-01-12T08:07:39.359" v="413" actId="108"/>
        <pc:sldMkLst>
          <pc:docMk/>
          <pc:sldMk cId="2880170353" sldId="1237"/>
        </pc:sldMkLst>
        <pc:spChg chg="mod">
          <ac:chgData name="Mark Fishpool" userId="b7923bd0fa9cf83f" providerId="LiveId" clId="{B829F066-07AC-4A2F-B765-33F64509264C}" dt="2024-01-12T08:07:39.359" v="413" actId="108"/>
          <ac:spMkLst>
            <pc:docMk/>
            <pc:sldMk cId="2880170353" sldId="1237"/>
            <ac:spMk id="3" creationId="{1C59CBD7-5AD5-7F7B-D36E-E96D4AECA059}"/>
          </ac:spMkLst>
        </pc:spChg>
      </pc:sldChg>
      <pc:sldChg chg="modSp mod">
        <pc:chgData name="Mark Fishpool" userId="b7923bd0fa9cf83f" providerId="LiveId" clId="{B829F066-07AC-4A2F-B765-33F64509264C}" dt="2024-01-12T07:58:23.770" v="0"/>
        <pc:sldMkLst>
          <pc:docMk/>
          <pc:sldMk cId="3886546780" sldId="1241"/>
        </pc:sldMkLst>
        <pc:spChg chg="mod">
          <ac:chgData name="Mark Fishpool" userId="b7923bd0fa9cf83f" providerId="LiveId" clId="{B829F066-07AC-4A2F-B765-33F64509264C}" dt="2024-01-12T07:58:23.770" v="0"/>
          <ac:spMkLst>
            <pc:docMk/>
            <pc:sldMk cId="3886546780" sldId="1241"/>
            <ac:spMk id="4" creationId="{C2270EBD-10AB-43A0-6F4E-85476C84F29F}"/>
          </ac:spMkLst>
        </pc:spChg>
      </pc:sldChg>
    </pc:docChg>
  </pc:docChgLst>
  <pc:docChgLst>
    <pc:chgData name="Mark Fishpool" userId="b7923bd0fa9cf83f" providerId="LiveId" clId="{D93C45A8-451D-4998-99AB-01533709D24B}"/>
    <pc:docChg chg="undo custSel addSld modSld modSection">
      <pc:chgData name="Mark Fishpool" userId="b7923bd0fa9cf83f" providerId="LiveId" clId="{D93C45A8-451D-4998-99AB-01533709D24B}" dt="2024-09-10T13:41:35.391" v="908" actId="20577"/>
      <pc:docMkLst>
        <pc:docMk/>
      </pc:docMkLst>
      <pc:sldChg chg="modSp mod modNotesTx">
        <pc:chgData name="Mark Fishpool" userId="b7923bd0fa9cf83f" providerId="LiveId" clId="{D93C45A8-451D-4998-99AB-01533709D24B}" dt="2024-09-10T13:39:06.368" v="873" actId="20577"/>
        <pc:sldMkLst>
          <pc:docMk/>
          <pc:sldMk cId="780696311" sldId="1235"/>
        </pc:sldMkLst>
        <pc:spChg chg="mod">
          <ac:chgData name="Mark Fishpool" userId="b7923bd0fa9cf83f" providerId="LiveId" clId="{D93C45A8-451D-4998-99AB-01533709D24B}" dt="2024-09-10T13:36:56.215" v="556" actId="20577"/>
          <ac:spMkLst>
            <pc:docMk/>
            <pc:sldMk cId="780696311" sldId="1235"/>
            <ac:spMk id="3" creationId="{DC05559C-CBBA-F04F-8DEF-67DCB5912FD4}"/>
          </ac:spMkLst>
        </pc:spChg>
      </pc:sldChg>
      <pc:sldChg chg="addSp delSp modSp mod">
        <pc:chgData name="Mark Fishpool" userId="b7923bd0fa9cf83f" providerId="LiveId" clId="{D93C45A8-451D-4998-99AB-01533709D24B}" dt="2024-09-10T13:28:48.981" v="6" actId="1076"/>
        <pc:sldMkLst>
          <pc:docMk/>
          <pc:sldMk cId="213248548" sldId="1236"/>
        </pc:sldMkLst>
        <pc:spChg chg="mod">
          <ac:chgData name="Mark Fishpool" userId="b7923bd0fa9cf83f" providerId="LiveId" clId="{D93C45A8-451D-4998-99AB-01533709D24B}" dt="2024-09-10T13:28:11.974" v="0" actId="14100"/>
          <ac:spMkLst>
            <pc:docMk/>
            <pc:sldMk cId="213248548" sldId="1236"/>
            <ac:spMk id="3" creationId="{ABC29F41-492F-3925-ED74-9ABEDBF43F82}"/>
          </ac:spMkLst>
        </pc:spChg>
        <pc:spChg chg="mod">
          <ac:chgData name="Mark Fishpool" userId="b7923bd0fa9cf83f" providerId="LiveId" clId="{D93C45A8-451D-4998-99AB-01533709D24B}" dt="2024-09-10T13:28:17.515" v="1" actId="1076"/>
          <ac:spMkLst>
            <pc:docMk/>
            <pc:sldMk cId="213248548" sldId="1236"/>
            <ac:spMk id="4" creationId="{BFBC5D32-25B9-4E27-4110-C3DC156484BF}"/>
          </ac:spMkLst>
        </pc:spChg>
        <pc:spChg chg="add del mod">
          <ac:chgData name="Mark Fishpool" userId="b7923bd0fa9cf83f" providerId="LiveId" clId="{D93C45A8-451D-4998-99AB-01533709D24B}" dt="2024-09-10T13:28:23.338" v="4" actId="478"/>
          <ac:spMkLst>
            <pc:docMk/>
            <pc:sldMk cId="213248548" sldId="1236"/>
            <ac:spMk id="7" creationId="{C2195EDD-9BF5-A771-79DC-FC0A3B379895}"/>
          </ac:spMkLst>
        </pc:spChg>
        <pc:spChg chg="mod">
          <ac:chgData name="Mark Fishpool" userId="b7923bd0fa9cf83f" providerId="LiveId" clId="{D93C45A8-451D-4998-99AB-01533709D24B}" dt="2024-09-10T13:28:48.981" v="6" actId="1076"/>
          <ac:spMkLst>
            <pc:docMk/>
            <pc:sldMk cId="213248548" sldId="1236"/>
            <ac:spMk id="10" creationId="{1673DC79-81C1-90C5-4E18-B2259A4D47EC}"/>
          </ac:spMkLst>
        </pc:spChg>
        <pc:grpChg chg="add mod">
          <ac:chgData name="Mark Fishpool" userId="b7923bd0fa9cf83f" providerId="LiveId" clId="{D93C45A8-451D-4998-99AB-01533709D24B}" dt="2024-09-10T13:28:48.981" v="6" actId="1076"/>
          <ac:grpSpMkLst>
            <pc:docMk/>
            <pc:sldMk cId="213248548" sldId="1236"/>
            <ac:grpSpMk id="8" creationId="{07930A79-2588-B021-E50D-E4C249512B40}"/>
          </ac:grpSpMkLst>
        </pc:grpChg>
        <pc:picChg chg="del">
          <ac:chgData name="Mark Fishpool" userId="b7923bd0fa9cf83f" providerId="LiveId" clId="{D93C45A8-451D-4998-99AB-01533709D24B}" dt="2024-09-10T13:28:19.531" v="2" actId="478"/>
          <ac:picMkLst>
            <pc:docMk/>
            <pc:sldMk cId="213248548" sldId="1236"/>
            <ac:picMk id="5" creationId="{37F3405F-2DD5-F8F6-A32A-377836C4BD53}"/>
          </ac:picMkLst>
        </pc:picChg>
        <pc:picChg chg="add del mod">
          <ac:chgData name="Mark Fishpool" userId="b7923bd0fa9cf83f" providerId="LiveId" clId="{D93C45A8-451D-4998-99AB-01533709D24B}" dt="2024-09-10T13:28:23.338" v="4" actId="478"/>
          <ac:picMkLst>
            <pc:docMk/>
            <pc:sldMk cId="213248548" sldId="1236"/>
            <ac:picMk id="6" creationId="{37516691-4EB0-1673-1C13-EF19D1EACFC3}"/>
          </ac:picMkLst>
        </pc:picChg>
        <pc:picChg chg="mod">
          <ac:chgData name="Mark Fishpool" userId="b7923bd0fa9cf83f" providerId="LiveId" clId="{D93C45A8-451D-4998-99AB-01533709D24B}" dt="2024-09-10T13:28:48.981" v="6" actId="1076"/>
          <ac:picMkLst>
            <pc:docMk/>
            <pc:sldMk cId="213248548" sldId="1236"/>
            <ac:picMk id="9" creationId="{14F8B111-EBE2-1997-D158-78829A75709E}"/>
          </ac:picMkLst>
        </pc:picChg>
      </pc:sldChg>
      <pc:sldChg chg="addSp delSp modSp">
        <pc:chgData name="Mark Fishpool" userId="b7923bd0fa9cf83f" providerId="LiveId" clId="{D93C45A8-451D-4998-99AB-01533709D24B}" dt="2024-09-10T13:39:55.900" v="878" actId="21"/>
        <pc:sldMkLst>
          <pc:docMk/>
          <pc:sldMk cId="2733082339" sldId="1239"/>
        </pc:sldMkLst>
        <pc:spChg chg="mod">
          <ac:chgData name="Mark Fishpool" userId="b7923bd0fa9cf83f" providerId="LiveId" clId="{D93C45A8-451D-4998-99AB-01533709D24B}" dt="2024-09-10T13:39:38.609" v="875" actId="1076"/>
          <ac:spMkLst>
            <pc:docMk/>
            <pc:sldMk cId="2733082339" sldId="1239"/>
            <ac:spMk id="5" creationId="{5B99076E-B2F4-ABF2-5972-DC9EB89F6F9A}"/>
          </ac:spMkLst>
        </pc:spChg>
        <pc:grpChg chg="add del mod">
          <ac:chgData name="Mark Fishpool" userId="b7923bd0fa9cf83f" providerId="LiveId" clId="{D93C45A8-451D-4998-99AB-01533709D24B}" dt="2024-09-10T13:39:55.900" v="878" actId="21"/>
          <ac:grpSpMkLst>
            <pc:docMk/>
            <pc:sldMk cId="2733082339" sldId="1239"/>
            <ac:grpSpMk id="3" creationId="{915862FE-C4A7-6673-2BBB-9FA5F71FA648}"/>
          </ac:grpSpMkLst>
        </pc:grpChg>
        <pc:picChg chg="mod">
          <ac:chgData name="Mark Fishpool" userId="b7923bd0fa9cf83f" providerId="LiveId" clId="{D93C45A8-451D-4998-99AB-01533709D24B}" dt="2024-09-10T13:39:38.609" v="875" actId="1076"/>
          <ac:picMkLst>
            <pc:docMk/>
            <pc:sldMk cId="2733082339" sldId="1239"/>
            <ac:picMk id="4" creationId="{0D4087FB-F373-B4E2-EA12-D6F721C9D3C0}"/>
          </ac:picMkLst>
        </pc:picChg>
        <pc:picChg chg="add del">
          <ac:chgData name="Mark Fishpool" userId="b7923bd0fa9cf83f" providerId="LiveId" clId="{D93C45A8-451D-4998-99AB-01533709D24B}" dt="2024-09-10T13:39:53.794" v="877" actId="478"/>
          <ac:picMkLst>
            <pc:docMk/>
            <pc:sldMk cId="2733082339" sldId="1239"/>
            <ac:picMk id="7" creationId="{7E294158-2761-0E48-9C97-1E0E99BEEA85}"/>
          </ac:picMkLst>
        </pc:picChg>
      </pc:sldChg>
      <pc:sldChg chg="addSp modSp mod">
        <pc:chgData name="Mark Fishpool" userId="b7923bd0fa9cf83f" providerId="LiveId" clId="{D93C45A8-451D-4998-99AB-01533709D24B}" dt="2024-09-10T13:40:13.986" v="883" actId="1076"/>
        <pc:sldMkLst>
          <pc:docMk/>
          <pc:sldMk cId="3013164546" sldId="1240"/>
        </pc:sldMkLst>
        <pc:spChg chg="mod">
          <ac:chgData name="Mark Fishpool" userId="b7923bd0fa9cf83f" providerId="LiveId" clId="{D93C45A8-451D-4998-99AB-01533709D24B}" dt="2024-09-10T13:40:03.145" v="881" actId="1076"/>
          <ac:spMkLst>
            <pc:docMk/>
            <pc:sldMk cId="3013164546" sldId="1240"/>
            <ac:spMk id="5" creationId="{5B99076E-B2F4-ABF2-5972-DC9EB89F6F9A}"/>
          </ac:spMkLst>
        </pc:spChg>
        <pc:spChg chg="mod">
          <ac:chgData name="Mark Fishpool" userId="b7923bd0fa9cf83f" providerId="LiveId" clId="{D93C45A8-451D-4998-99AB-01533709D24B}" dt="2024-09-10T13:40:06.968" v="882" actId="1076"/>
          <ac:spMkLst>
            <pc:docMk/>
            <pc:sldMk cId="3013164546" sldId="1240"/>
            <ac:spMk id="8" creationId="{E00D36F0-3419-D22A-1642-3180F0D2E8B7}"/>
          </ac:spMkLst>
        </pc:spChg>
        <pc:grpChg chg="add mod">
          <ac:chgData name="Mark Fishpool" userId="b7923bd0fa9cf83f" providerId="LiveId" clId="{D93C45A8-451D-4998-99AB-01533709D24B}" dt="2024-09-10T13:40:03.145" v="881" actId="1076"/>
          <ac:grpSpMkLst>
            <pc:docMk/>
            <pc:sldMk cId="3013164546" sldId="1240"/>
            <ac:grpSpMk id="3" creationId="{915862FE-C4A7-6673-2BBB-9FA5F71FA648}"/>
          </ac:grpSpMkLst>
        </pc:grpChg>
        <pc:picChg chg="mod">
          <ac:chgData name="Mark Fishpool" userId="b7923bd0fa9cf83f" providerId="LiveId" clId="{D93C45A8-451D-4998-99AB-01533709D24B}" dt="2024-09-10T13:40:03.145" v="881" actId="1076"/>
          <ac:picMkLst>
            <pc:docMk/>
            <pc:sldMk cId="3013164546" sldId="1240"/>
            <ac:picMk id="4" creationId="{0D4087FB-F373-B4E2-EA12-D6F721C9D3C0}"/>
          </ac:picMkLst>
        </pc:picChg>
        <pc:picChg chg="mod">
          <ac:chgData name="Mark Fishpool" userId="b7923bd0fa9cf83f" providerId="LiveId" clId="{D93C45A8-451D-4998-99AB-01533709D24B}" dt="2024-09-10T13:40:13.986" v="883" actId="1076"/>
          <ac:picMkLst>
            <pc:docMk/>
            <pc:sldMk cId="3013164546" sldId="1240"/>
            <ac:picMk id="9" creationId="{42176E8D-F1D0-8E4C-CA1C-9F1ED331D266}"/>
          </ac:picMkLst>
        </pc:picChg>
      </pc:sldChg>
      <pc:sldChg chg="addSp delSp modSp mod modNotesTx">
        <pc:chgData name="Mark Fishpool" userId="b7923bd0fa9cf83f" providerId="LiveId" clId="{D93C45A8-451D-4998-99AB-01533709D24B}" dt="2024-09-10T13:41:35.391" v="908" actId="20577"/>
        <pc:sldMkLst>
          <pc:docMk/>
          <pc:sldMk cId="1965662953" sldId="1243"/>
        </pc:sldMkLst>
        <pc:spChg chg="mod">
          <ac:chgData name="Mark Fishpool" userId="b7923bd0fa9cf83f" providerId="LiveId" clId="{D93C45A8-451D-4998-99AB-01533709D24B}" dt="2024-09-10T13:41:02.671" v="888" actId="20577"/>
          <ac:spMkLst>
            <pc:docMk/>
            <pc:sldMk cId="1965662953" sldId="1243"/>
            <ac:spMk id="5" creationId="{F007165B-7FA2-31E7-C269-ADD082C31CBB}"/>
          </ac:spMkLst>
        </pc:spChg>
        <pc:grpChg chg="add mod">
          <ac:chgData name="Mark Fishpool" userId="b7923bd0fa9cf83f" providerId="LiveId" clId="{D93C45A8-451D-4998-99AB-01533709D24B}" dt="2024-09-10T13:41:00.082" v="887" actId="207"/>
          <ac:grpSpMkLst>
            <pc:docMk/>
            <pc:sldMk cId="1965662953" sldId="1243"/>
            <ac:grpSpMk id="3" creationId="{5AB87A97-ED4A-2E15-C82F-D56087A624F4}"/>
          </ac:grpSpMkLst>
        </pc:grpChg>
        <pc:picChg chg="mod">
          <ac:chgData name="Mark Fishpool" userId="b7923bd0fa9cf83f" providerId="LiveId" clId="{D93C45A8-451D-4998-99AB-01533709D24B}" dt="2024-09-10T13:40:58.625" v="886" actId="1076"/>
          <ac:picMkLst>
            <pc:docMk/>
            <pc:sldMk cId="1965662953" sldId="1243"/>
            <ac:picMk id="4" creationId="{55744E60-9520-5DC9-B2D9-89A19D1B4EA9}"/>
          </ac:picMkLst>
        </pc:picChg>
        <pc:picChg chg="del">
          <ac:chgData name="Mark Fishpool" userId="b7923bd0fa9cf83f" providerId="LiveId" clId="{D93C45A8-451D-4998-99AB-01533709D24B}" dt="2024-09-10T13:40:53.100" v="884" actId="478"/>
          <ac:picMkLst>
            <pc:docMk/>
            <pc:sldMk cId="1965662953" sldId="1243"/>
            <ac:picMk id="7" creationId="{86874C34-D8CB-F13D-7423-1D6770F11CEF}"/>
          </ac:picMkLst>
        </pc:picChg>
      </pc:sldChg>
      <pc:sldChg chg="addSp modSp new mod modNotesTx">
        <pc:chgData name="Mark Fishpool" userId="b7923bd0fa9cf83f" providerId="LiveId" clId="{D93C45A8-451D-4998-99AB-01533709D24B}" dt="2024-09-10T13:36:06.282" v="555" actId="5793"/>
        <pc:sldMkLst>
          <pc:docMk/>
          <pc:sldMk cId="3466526889" sldId="1244"/>
        </pc:sldMkLst>
        <pc:spChg chg="mod">
          <ac:chgData name="Mark Fishpool" userId="b7923bd0fa9cf83f" providerId="LiveId" clId="{D93C45A8-451D-4998-99AB-01533709D24B}" dt="2024-09-10T13:31:32.074" v="73" actId="20577"/>
          <ac:spMkLst>
            <pc:docMk/>
            <pc:sldMk cId="3466526889" sldId="1244"/>
            <ac:spMk id="2" creationId="{319AC5BD-1C70-C660-9FF0-A925DB986D6A}"/>
          </ac:spMkLst>
        </pc:spChg>
        <pc:spChg chg="mod">
          <ac:chgData name="Mark Fishpool" userId="b7923bd0fa9cf83f" providerId="LiveId" clId="{D93C45A8-451D-4998-99AB-01533709D24B}" dt="2024-09-10T13:31:47.122" v="108" actId="14100"/>
          <ac:spMkLst>
            <pc:docMk/>
            <pc:sldMk cId="3466526889" sldId="1244"/>
            <ac:spMk id="3" creationId="{D42A6C84-E30E-4748-90CC-13DE3EF019EA}"/>
          </ac:spMkLst>
        </pc:spChg>
        <pc:spChg chg="add mod">
          <ac:chgData name="Mark Fishpool" userId="b7923bd0fa9cf83f" providerId="LiveId" clId="{D93C45A8-451D-4998-99AB-01533709D24B}" dt="2024-09-10T13:34:01.677" v="130" actId="13926"/>
          <ac:spMkLst>
            <pc:docMk/>
            <pc:sldMk cId="3466526889" sldId="1244"/>
            <ac:spMk id="4" creationId="{524780AA-80A5-B502-F276-F9C24A31B998}"/>
          </ac:spMkLst>
        </pc:spChg>
        <pc:spChg chg="mod">
          <ac:chgData name="Mark Fishpool" userId="b7923bd0fa9cf83f" providerId="LiveId" clId="{D93C45A8-451D-4998-99AB-01533709D24B}" dt="2024-09-10T13:33:22.164" v="127" actId="1076"/>
          <ac:spMkLst>
            <pc:docMk/>
            <pc:sldMk cId="3466526889" sldId="1244"/>
            <ac:spMk id="7" creationId="{8F6F0363-41FD-C1CC-05AA-B7C452BCCB96}"/>
          </ac:spMkLst>
        </pc:spChg>
        <pc:grpChg chg="add mod">
          <ac:chgData name="Mark Fishpool" userId="b7923bd0fa9cf83f" providerId="LiveId" clId="{D93C45A8-451D-4998-99AB-01533709D24B}" dt="2024-09-10T13:33:22.164" v="127" actId="1076"/>
          <ac:grpSpMkLst>
            <pc:docMk/>
            <pc:sldMk cId="3466526889" sldId="1244"/>
            <ac:grpSpMk id="5" creationId="{F1D6699B-C3B2-7E37-81E4-1B8B84F2FC1C}"/>
          </ac:grpSpMkLst>
        </pc:grpChg>
        <pc:picChg chg="mod">
          <ac:chgData name="Mark Fishpool" userId="b7923bd0fa9cf83f" providerId="LiveId" clId="{D93C45A8-451D-4998-99AB-01533709D24B}" dt="2024-09-10T13:33:22.164" v="127" actId="1076"/>
          <ac:picMkLst>
            <pc:docMk/>
            <pc:sldMk cId="3466526889" sldId="1244"/>
            <ac:picMk id="6" creationId="{3FF0C505-92C3-C50B-108F-DBB9EA32E761}"/>
          </ac:picMkLst>
        </pc:picChg>
      </pc:sldChg>
    </pc:docChg>
  </pc:docChgLst>
  <pc:docChgLst>
    <pc:chgData name="Mark Fishpool" userId="b7923bd0fa9cf83f" providerId="LiveId" clId="{8CF8B2E5-10C3-49F4-B453-BD2824574C2A}"/>
    <pc:docChg chg="custSel addSld modSld modSection">
      <pc:chgData name="Mark Fishpool" userId="b7923bd0fa9cf83f" providerId="LiveId" clId="{8CF8B2E5-10C3-49F4-B453-BD2824574C2A}" dt="2024-11-05T22:51:18.903" v="495" actId="114"/>
      <pc:docMkLst>
        <pc:docMk/>
      </pc:docMkLst>
      <pc:sldChg chg="modSp mod">
        <pc:chgData name="Mark Fishpool" userId="b7923bd0fa9cf83f" providerId="LiveId" clId="{8CF8B2E5-10C3-49F4-B453-BD2824574C2A}" dt="2024-11-05T22:40:34.460" v="53" actId="20577"/>
        <pc:sldMkLst>
          <pc:docMk/>
          <pc:sldMk cId="2893520299" sldId="358"/>
        </pc:sldMkLst>
        <pc:spChg chg="mod">
          <ac:chgData name="Mark Fishpool" userId="b7923bd0fa9cf83f" providerId="LiveId" clId="{8CF8B2E5-10C3-49F4-B453-BD2824574C2A}" dt="2024-11-05T22:40:34.460" v="53" actId="20577"/>
          <ac:spMkLst>
            <pc:docMk/>
            <pc:sldMk cId="2893520299" sldId="358"/>
            <ac:spMk id="7" creationId="{29D3CE4F-DE19-6949-B03D-93E4E80BFF86}"/>
          </ac:spMkLst>
        </pc:spChg>
      </pc:sldChg>
      <pc:sldChg chg="modSp mod">
        <pc:chgData name="Mark Fishpool" userId="b7923bd0fa9cf83f" providerId="LiveId" clId="{8CF8B2E5-10C3-49F4-B453-BD2824574C2A}" dt="2024-11-05T22:40:24.927" v="29" actId="20577"/>
        <pc:sldMkLst>
          <pc:docMk/>
          <pc:sldMk cId="2599586204" sldId="1229"/>
        </pc:sldMkLst>
        <pc:spChg chg="mod">
          <ac:chgData name="Mark Fishpool" userId="b7923bd0fa9cf83f" providerId="LiveId" clId="{8CF8B2E5-10C3-49F4-B453-BD2824574C2A}" dt="2024-11-05T22:40:24.927" v="29" actId="20577"/>
          <ac:spMkLst>
            <pc:docMk/>
            <pc:sldMk cId="2599586204" sldId="1229"/>
            <ac:spMk id="5" creationId="{438DA6D0-B31C-1895-EDB8-9476A5D90126}"/>
          </ac:spMkLst>
        </pc:spChg>
      </pc:sldChg>
      <pc:sldChg chg="addSp modSp new mod modNotesTx">
        <pc:chgData name="Mark Fishpool" userId="b7923bd0fa9cf83f" providerId="LiveId" clId="{8CF8B2E5-10C3-49F4-B453-BD2824574C2A}" dt="2024-11-05T22:51:18.903" v="495" actId="114"/>
        <pc:sldMkLst>
          <pc:docMk/>
          <pc:sldMk cId="4209178258" sldId="1245"/>
        </pc:sldMkLst>
        <pc:spChg chg="mod">
          <ac:chgData name="Mark Fishpool" userId="b7923bd0fa9cf83f" providerId="LiveId" clId="{8CF8B2E5-10C3-49F4-B453-BD2824574C2A}" dt="2024-11-05T22:48:58.852" v="483" actId="20577"/>
          <ac:spMkLst>
            <pc:docMk/>
            <pc:sldMk cId="4209178258" sldId="1245"/>
            <ac:spMk id="2" creationId="{5DEE6CFB-CE23-7173-3242-C6749B543DA8}"/>
          </ac:spMkLst>
        </pc:spChg>
        <pc:spChg chg="mod">
          <ac:chgData name="Mark Fishpool" userId="b7923bd0fa9cf83f" providerId="LiveId" clId="{8CF8B2E5-10C3-49F4-B453-BD2824574C2A}" dt="2024-11-05T22:51:18.903" v="495" actId="114"/>
          <ac:spMkLst>
            <pc:docMk/>
            <pc:sldMk cId="4209178258" sldId="1245"/>
            <ac:spMk id="3" creationId="{D4631885-E8D4-1BE4-CA3A-CF490C6FD4AF}"/>
          </ac:spMkLst>
        </pc:spChg>
        <pc:spChg chg="add mod">
          <ac:chgData name="Mark Fishpool" userId="b7923bd0fa9cf83f" providerId="LiveId" clId="{8CF8B2E5-10C3-49F4-B453-BD2824574C2A}" dt="2024-11-05T22:51:04.982" v="494" actId="20577"/>
          <ac:spMkLst>
            <pc:docMk/>
            <pc:sldMk cId="4209178258" sldId="1245"/>
            <ac:spMk id="5" creationId="{DD2EBD1F-A210-4C8A-D1E2-3B8DB323EB1E}"/>
          </ac:spMkLst>
        </pc:spChg>
        <pc:spChg chg="add mod">
          <ac:chgData name="Mark Fishpool" userId="b7923bd0fa9cf83f" providerId="LiveId" clId="{8CF8B2E5-10C3-49F4-B453-BD2824574C2A}" dt="2024-11-05T22:49:36.311" v="486" actId="207"/>
          <ac:spMkLst>
            <pc:docMk/>
            <pc:sldMk cId="4209178258" sldId="1245"/>
            <ac:spMk id="6" creationId="{CBE69325-AA3C-285D-6081-E42E05852F3F}"/>
          </ac:spMkLst>
        </pc:spChg>
        <pc:spChg chg="mod">
          <ac:chgData name="Mark Fishpool" userId="b7923bd0fa9cf83f" providerId="LiveId" clId="{8CF8B2E5-10C3-49F4-B453-BD2824574C2A}" dt="2024-11-05T22:45:36.112" v="225" actId="14100"/>
          <ac:spMkLst>
            <pc:docMk/>
            <pc:sldMk cId="4209178258" sldId="1245"/>
            <ac:spMk id="10" creationId="{51ABB650-BF53-F33C-9AE7-D889B4492AF6}"/>
          </ac:spMkLst>
        </pc:spChg>
        <pc:grpChg chg="add mod">
          <ac:chgData name="Mark Fishpool" userId="b7923bd0fa9cf83f" providerId="LiveId" clId="{8CF8B2E5-10C3-49F4-B453-BD2824574C2A}" dt="2024-11-05T22:45:33.434" v="224" actId="14100"/>
          <ac:grpSpMkLst>
            <pc:docMk/>
            <pc:sldMk cId="4209178258" sldId="1245"/>
            <ac:grpSpMk id="8" creationId="{A933994F-5EF2-AE2C-6A7C-CCF929275668}"/>
          </ac:grpSpMkLst>
        </pc:grpChg>
        <pc:picChg chg="add mod">
          <ac:chgData name="Mark Fishpool" userId="b7923bd0fa9cf83f" providerId="LiveId" clId="{8CF8B2E5-10C3-49F4-B453-BD2824574C2A}" dt="2024-11-05T22:45:23.879" v="219" actId="1076"/>
          <ac:picMkLst>
            <pc:docMk/>
            <pc:sldMk cId="4209178258" sldId="1245"/>
            <ac:picMk id="7" creationId="{B7C2593F-3344-9132-F15B-643F6C790C1D}"/>
          </ac:picMkLst>
        </pc:picChg>
        <pc:picChg chg="mod">
          <ac:chgData name="Mark Fishpool" userId="b7923bd0fa9cf83f" providerId="LiveId" clId="{8CF8B2E5-10C3-49F4-B453-BD2824574C2A}" dt="2024-11-05T22:45:33.434" v="224" actId="14100"/>
          <ac:picMkLst>
            <pc:docMk/>
            <pc:sldMk cId="4209178258" sldId="1245"/>
            <ac:picMk id="9" creationId="{31701426-E3A8-C5AA-30E2-839DE5517A25}"/>
          </ac:picMkLst>
        </pc:picChg>
      </pc:sldChg>
    </pc:docChg>
  </pc:docChgLst>
  <pc:docChgLst>
    <pc:chgData name="Mark Fishpool" userId="b7923bd0fa9cf83f" providerId="LiveId" clId="{9129FD91-843B-472E-98C7-49B00930BA48}"/>
    <pc:docChg chg="modSld">
      <pc:chgData name="Mark Fishpool" userId="b7923bd0fa9cf83f" providerId="LiveId" clId="{9129FD91-843B-472E-98C7-49B00930BA48}" dt="2024-10-08T13:13:25.734" v="144" actId="113"/>
      <pc:docMkLst>
        <pc:docMk/>
      </pc:docMkLst>
      <pc:sldChg chg="addSp delSp modSp mod">
        <pc:chgData name="Mark Fishpool" userId="b7923bd0fa9cf83f" providerId="LiveId" clId="{9129FD91-843B-472E-98C7-49B00930BA48}" dt="2024-10-08T13:07:59.230" v="39" actId="207"/>
        <pc:sldMkLst>
          <pc:docMk/>
          <pc:sldMk cId="400824531" sldId="1233"/>
        </pc:sldMkLst>
        <pc:spChg chg="mod">
          <ac:chgData name="Mark Fishpool" userId="b7923bd0fa9cf83f" providerId="LiveId" clId="{9129FD91-843B-472E-98C7-49B00930BA48}" dt="2024-10-08T13:07:29.447" v="32" actId="14100"/>
          <ac:spMkLst>
            <pc:docMk/>
            <pc:sldMk cId="400824531" sldId="1233"/>
            <ac:spMk id="4" creationId="{0653D73B-D0CB-08E7-FFE0-CF679F9161B4}"/>
          </ac:spMkLst>
        </pc:spChg>
        <pc:spChg chg="mod">
          <ac:chgData name="Mark Fishpool" userId="b7923bd0fa9cf83f" providerId="LiveId" clId="{9129FD91-843B-472E-98C7-49B00930BA48}" dt="2024-10-08T13:07:59.230" v="39" actId="207"/>
          <ac:spMkLst>
            <pc:docMk/>
            <pc:sldMk cId="400824531" sldId="1233"/>
            <ac:spMk id="6" creationId="{F1C64111-894C-D674-D786-0B8F3F1E427A}"/>
          </ac:spMkLst>
        </pc:spChg>
        <pc:spChg chg="mod">
          <ac:chgData name="Mark Fishpool" userId="b7923bd0fa9cf83f" providerId="LiveId" clId="{9129FD91-843B-472E-98C7-49B00930BA48}" dt="2024-10-08T13:07:46.082" v="37" actId="20577"/>
          <ac:spMkLst>
            <pc:docMk/>
            <pc:sldMk cId="400824531" sldId="1233"/>
            <ac:spMk id="10" creationId="{82D26B4B-8AC9-422A-CAB2-4984A3888358}"/>
          </ac:spMkLst>
        </pc:spChg>
        <pc:grpChg chg="add mod">
          <ac:chgData name="Mark Fishpool" userId="b7923bd0fa9cf83f" providerId="LiveId" clId="{9129FD91-843B-472E-98C7-49B00930BA48}" dt="2024-10-08T13:07:43.363" v="35" actId="1076"/>
          <ac:grpSpMkLst>
            <pc:docMk/>
            <pc:sldMk cId="400824531" sldId="1233"/>
            <ac:grpSpMk id="8" creationId="{F568AB82-BCF1-B104-B9BB-133F37CD7FB4}"/>
          </ac:grpSpMkLst>
        </pc:grpChg>
        <pc:picChg chg="del">
          <ac:chgData name="Mark Fishpool" userId="b7923bd0fa9cf83f" providerId="LiveId" clId="{9129FD91-843B-472E-98C7-49B00930BA48}" dt="2024-10-08T13:07:31.164" v="33" actId="478"/>
          <ac:picMkLst>
            <pc:docMk/>
            <pc:sldMk cId="400824531" sldId="1233"/>
            <ac:picMk id="5" creationId="{957F4F7E-3D76-9E2B-7D09-03A74254F4FC}"/>
          </ac:picMkLst>
        </pc:picChg>
        <pc:picChg chg="mod">
          <ac:chgData name="Mark Fishpool" userId="b7923bd0fa9cf83f" providerId="LiveId" clId="{9129FD91-843B-472E-98C7-49B00930BA48}" dt="2024-10-08T13:07:43.363" v="35" actId="1076"/>
          <ac:picMkLst>
            <pc:docMk/>
            <pc:sldMk cId="400824531" sldId="1233"/>
            <ac:picMk id="9" creationId="{D760153A-6962-24EB-2470-7413393774BE}"/>
          </ac:picMkLst>
        </pc:picChg>
      </pc:sldChg>
      <pc:sldChg chg="modSp mod">
        <pc:chgData name="Mark Fishpool" userId="b7923bd0fa9cf83f" providerId="LiveId" clId="{9129FD91-843B-472E-98C7-49B00930BA48}" dt="2024-10-08T13:08:43.539" v="45" actId="207"/>
        <pc:sldMkLst>
          <pc:docMk/>
          <pc:sldMk cId="213248548" sldId="1236"/>
        </pc:sldMkLst>
        <pc:spChg chg="mod">
          <ac:chgData name="Mark Fishpool" userId="b7923bd0fa9cf83f" providerId="LiveId" clId="{9129FD91-843B-472E-98C7-49B00930BA48}" dt="2024-10-08T13:08:38.159" v="43" actId="14100"/>
          <ac:spMkLst>
            <pc:docMk/>
            <pc:sldMk cId="213248548" sldId="1236"/>
            <ac:spMk id="4" creationId="{BFBC5D32-25B9-4E27-4110-C3DC156484BF}"/>
          </ac:spMkLst>
        </pc:spChg>
        <pc:spChg chg="mod">
          <ac:chgData name="Mark Fishpool" userId="b7923bd0fa9cf83f" providerId="LiveId" clId="{9129FD91-843B-472E-98C7-49B00930BA48}" dt="2024-10-08T13:08:41.571" v="44" actId="1076"/>
          <ac:spMkLst>
            <pc:docMk/>
            <pc:sldMk cId="213248548" sldId="1236"/>
            <ac:spMk id="10" creationId="{1673DC79-81C1-90C5-4E18-B2259A4D47EC}"/>
          </ac:spMkLst>
        </pc:spChg>
        <pc:grpChg chg="mod">
          <ac:chgData name="Mark Fishpool" userId="b7923bd0fa9cf83f" providerId="LiveId" clId="{9129FD91-843B-472E-98C7-49B00930BA48}" dt="2024-10-08T13:08:43.539" v="45" actId="207"/>
          <ac:grpSpMkLst>
            <pc:docMk/>
            <pc:sldMk cId="213248548" sldId="1236"/>
            <ac:grpSpMk id="8" creationId="{07930A79-2588-B021-E50D-E4C249512B40}"/>
          </ac:grpSpMkLst>
        </pc:grpChg>
        <pc:picChg chg="mod">
          <ac:chgData name="Mark Fishpool" userId="b7923bd0fa9cf83f" providerId="LiveId" clId="{9129FD91-843B-472E-98C7-49B00930BA48}" dt="2024-10-08T13:08:41.571" v="44" actId="1076"/>
          <ac:picMkLst>
            <pc:docMk/>
            <pc:sldMk cId="213248548" sldId="1236"/>
            <ac:picMk id="9" creationId="{14F8B111-EBE2-1997-D158-78829A75709E}"/>
          </ac:picMkLst>
        </pc:picChg>
      </pc:sldChg>
      <pc:sldChg chg="delSp modSp mod">
        <pc:chgData name="Mark Fishpool" userId="b7923bd0fa9cf83f" providerId="LiveId" clId="{9129FD91-843B-472E-98C7-49B00930BA48}" dt="2024-10-08T13:06:51.147" v="31" actId="20577"/>
        <pc:sldMkLst>
          <pc:docMk/>
          <pc:sldMk cId="3013164546" sldId="1240"/>
        </pc:sldMkLst>
        <pc:spChg chg="mod">
          <ac:chgData name="Mark Fishpool" userId="b7923bd0fa9cf83f" providerId="LiveId" clId="{9129FD91-843B-472E-98C7-49B00930BA48}" dt="2024-10-08T13:04:59.676" v="17" actId="1076"/>
          <ac:spMkLst>
            <pc:docMk/>
            <pc:sldMk cId="3013164546" sldId="1240"/>
            <ac:spMk id="5" creationId="{5B99076E-B2F4-ABF2-5972-DC9EB89F6F9A}"/>
          </ac:spMkLst>
        </pc:spChg>
        <pc:spChg chg="mod">
          <ac:chgData name="Mark Fishpool" userId="b7923bd0fa9cf83f" providerId="LiveId" clId="{9129FD91-843B-472E-98C7-49B00930BA48}" dt="2024-10-08T13:06:51.147" v="31" actId="20577"/>
          <ac:spMkLst>
            <pc:docMk/>
            <pc:sldMk cId="3013164546" sldId="1240"/>
            <ac:spMk id="6" creationId="{18370155-74C4-9D54-AE25-014BAA26B511}"/>
          </ac:spMkLst>
        </pc:spChg>
        <pc:spChg chg="mod">
          <ac:chgData name="Mark Fishpool" userId="b7923bd0fa9cf83f" providerId="LiveId" clId="{9129FD91-843B-472E-98C7-49B00930BA48}" dt="2024-10-08T13:04:46.924" v="14" actId="1076"/>
          <ac:spMkLst>
            <pc:docMk/>
            <pc:sldMk cId="3013164546" sldId="1240"/>
            <ac:spMk id="8" creationId="{E00D36F0-3419-D22A-1642-3180F0D2E8B7}"/>
          </ac:spMkLst>
        </pc:spChg>
        <pc:grpChg chg="mod">
          <ac:chgData name="Mark Fishpool" userId="b7923bd0fa9cf83f" providerId="LiveId" clId="{9129FD91-843B-472E-98C7-49B00930BA48}" dt="2024-10-08T13:04:59.676" v="17" actId="1076"/>
          <ac:grpSpMkLst>
            <pc:docMk/>
            <pc:sldMk cId="3013164546" sldId="1240"/>
            <ac:grpSpMk id="3" creationId="{915862FE-C4A7-6673-2BBB-9FA5F71FA648}"/>
          </ac:grpSpMkLst>
        </pc:grpChg>
        <pc:picChg chg="mod">
          <ac:chgData name="Mark Fishpool" userId="b7923bd0fa9cf83f" providerId="LiveId" clId="{9129FD91-843B-472E-98C7-49B00930BA48}" dt="2024-10-08T13:04:59.676" v="17" actId="1076"/>
          <ac:picMkLst>
            <pc:docMk/>
            <pc:sldMk cId="3013164546" sldId="1240"/>
            <ac:picMk id="4" creationId="{0D4087FB-F373-B4E2-EA12-D6F721C9D3C0}"/>
          </ac:picMkLst>
        </pc:picChg>
        <pc:picChg chg="del">
          <ac:chgData name="Mark Fishpool" userId="b7923bd0fa9cf83f" providerId="LiveId" clId="{9129FD91-843B-472E-98C7-49B00930BA48}" dt="2024-10-08T13:04:32.653" v="10" actId="478"/>
          <ac:picMkLst>
            <pc:docMk/>
            <pc:sldMk cId="3013164546" sldId="1240"/>
            <ac:picMk id="7" creationId="{7E294158-2761-0E48-9C97-1E0E99BEEA85}"/>
          </ac:picMkLst>
        </pc:picChg>
        <pc:picChg chg="mod">
          <ac:chgData name="Mark Fishpool" userId="b7923bd0fa9cf83f" providerId="LiveId" clId="{9129FD91-843B-472E-98C7-49B00930BA48}" dt="2024-10-08T13:04:51.419" v="15" actId="1076"/>
          <ac:picMkLst>
            <pc:docMk/>
            <pc:sldMk cId="3013164546" sldId="1240"/>
            <ac:picMk id="9" creationId="{42176E8D-F1D0-8E4C-CA1C-9F1ED331D266}"/>
          </ac:picMkLst>
        </pc:picChg>
      </pc:sldChg>
      <pc:sldChg chg="modNotesTx">
        <pc:chgData name="Mark Fishpool" userId="b7923bd0fa9cf83f" providerId="LiveId" clId="{9129FD91-843B-472E-98C7-49B00930BA48}" dt="2024-10-02T10:45:31.157" v="9" actId="20577"/>
        <pc:sldMkLst>
          <pc:docMk/>
          <pc:sldMk cId="3886546780" sldId="1241"/>
        </pc:sldMkLst>
      </pc:sldChg>
      <pc:sldChg chg="modSp mod">
        <pc:chgData name="Mark Fishpool" userId="b7923bd0fa9cf83f" providerId="LiveId" clId="{9129FD91-843B-472E-98C7-49B00930BA48}" dt="2024-10-08T13:13:25.734" v="144" actId="113"/>
        <pc:sldMkLst>
          <pc:docMk/>
          <pc:sldMk cId="3466526889" sldId="1244"/>
        </pc:sldMkLst>
        <pc:spChg chg="mod">
          <ac:chgData name="Mark Fishpool" userId="b7923bd0fa9cf83f" providerId="LiveId" clId="{9129FD91-843B-472E-98C7-49B00930BA48}" dt="2024-10-08T13:13:25.734" v="144" actId="113"/>
          <ac:spMkLst>
            <pc:docMk/>
            <pc:sldMk cId="3466526889" sldId="1244"/>
            <ac:spMk id="3" creationId="{D42A6C84-E30E-4748-90CC-13DE3EF019EA}"/>
          </ac:spMkLst>
        </pc:spChg>
        <pc:spChg chg="mod">
          <ac:chgData name="Mark Fishpool" userId="b7923bd0fa9cf83f" providerId="LiveId" clId="{9129FD91-843B-472E-98C7-49B00930BA48}" dt="2024-10-08T13:08:15.651" v="42" actId="6549"/>
          <ac:spMkLst>
            <pc:docMk/>
            <pc:sldMk cId="3466526889" sldId="1244"/>
            <ac:spMk id="4" creationId="{524780AA-80A5-B502-F276-F9C24A31B998}"/>
          </ac:spMkLst>
        </pc:spChg>
        <pc:spChg chg="mod">
          <ac:chgData name="Mark Fishpool" userId="b7923bd0fa9cf83f" providerId="LiveId" clId="{9129FD91-843B-472E-98C7-49B00930BA48}" dt="2024-10-08T13:08:09.075" v="40" actId="1076"/>
          <ac:spMkLst>
            <pc:docMk/>
            <pc:sldMk cId="3466526889" sldId="1244"/>
            <ac:spMk id="7" creationId="{8F6F0363-41FD-C1CC-05AA-B7C452BCCB96}"/>
          </ac:spMkLst>
        </pc:spChg>
        <pc:grpChg chg="mod">
          <ac:chgData name="Mark Fishpool" userId="b7923bd0fa9cf83f" providerId="LiveId" clId="{9129FD91-843B-472E-98C7-49B00930BA48}" dt="2024-10-08T13:08:10.540" v="41" actId="207"/>
          <ac:grpSpMkLst>
            <pc:docMk/>
            <pc:sldMk cId="3466526889" sldId="1244"/>
            <ac:grpSpMk id="5" creationId="{F1D6699B-C3B2-7E37-81E4-1B8B84F2FC1C}"/>
          </ac:grpSpMkLst>
        </pc:grpChg>
        <pc:picChg chg="mod">
          <ac:chgData name="Mark Fishpool" userId="b7923bd0fa9cf83f" providerId="LiveId" clId="{9129FD91-843B-472E-98C7-49B00930BA48}" dt="2024-10-08T13:08:09.075" v="40" actId="1076"/>
          <ac:picMkLst>
            <pc:docMk/>
            <pc:sldMk cId="3466526889" sldId="1244"/>
            <ac:picMk id="6" creationId="{3FF0C505-92C3-C50B-108F-DBB9EA32E76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17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17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9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5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Thematically, this is not dissimilar to the “walrus” operator “:=“ in Python.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868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may look a little gimmicky, but the real application of these is perhaps in the standard library where variable templates allow us to code shortened version of type traits, e.g.</a:t>
            </a:r>
          </a:p>
          <a:p>
            <a:endParaRPr lang="en-GB" dirty="0"/>
          </a:p>
          <a:p>
            <a:r>
              <a:rPr lang="en-GB" dirty="0"/>
              <a:t>Before, e.g.</a:t>
            </a:r>
          </a:p>
          <a:p>
            <a:endParaRPr lang="en-GB" dirty="0"/>
          </a:p>
          <a:p>
            <a:r>
              <a:rPr lang="en-GB" dirty="0"/>
              <a:t>std::</a:t>
            </a:r>
            <a:r>
              <a:rPr lang="en-GB" dirty="0" err="1"/>
              <a:t>is_integral</a:t>
            </a:r>
            <a:r>
              <a:rPr lang="en-GB" dirty="0"/>
              <a:t>&lt;T&gt;::value</a:t>
            </a:r>
          </a:p>
          <a:p>
            <a:endParaRPr lang="en-GB" dirty="0"/>
          </a:p>
          <a:p>
            <a:r>
              <a:rPr lang="en-GB" dirty="0"/>
              <a:t>Becomes:</a:t>
            </a:r>
          </a:p>
          <a:p>
            <a:endParaRPr lang="en-GB" dirty="0"/>
          </a:p>
          <a:p>
            <a:r>
              <a:rPr lang="en-GB" dirty="0"/>
              <a:t>std::</a:t>
            </a:r>
            <a:r>
              <a:rPr lang="en-GB" dirty="0" err="1"/>
              <a:t>is_integral_v</a:t>
            </a:r>
            <a:r>
              <a:rPr lang="en-GB" dirty="0"/>
              <a:t>&lt;T&gt;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304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018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Although multithreading is typically more beneficial for I/O-bound problems (e.g. making multiple HTTP requests or reading from multiple files concurrently) than CPU-bound ones, it is a relatively painless way to introduce basic threading syntax and some important concepts using some familiar processing ideas.</a:t>
            </a:r>
          </a:p>
          <a:p>
            <a:endParaRPr lang="en-GB" dirty="0"/>
          </a:p>
          <a:p>
            <a:r>
              <a:rPr lang="en-GB" dirty="0"/>
              <a:t>Multithreading by its very nature incurs overhead (thread synchronization) and contention for global/shared resources, both of which need to be considered before the technique is employed.</a:t>
            </a:r>
          </a:p>
          <a:p>
            <a:endParaRPr lang="en-GB" dirty="0"/>
          </a:p>
          <a:p>
            <a:r>
              <a:rPr lang="en-GB" dirty="0"/>
              <a:t>There may well be other (and better) solutions, e.g. </a:t>
            </a:r>
            <a:r>
              <a:rPr lang="en-GB" dirty="0" err="1"/>
              <a:t>specifiic</a:t>
            </a:r>
            <a:r>
              <a:rPr lang="en-GB" dirty="0"/>
              <a:t> multi-processing libraries.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499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Technical Note.</a:t>
            </a:r>
          </a:p>
          <a:p>
            <a:endParaRPr lang="en-GB" b="1" dirty="0"/>
          </a:p>
          <a:p>
            <a:r>
              <a:rPr lang="en-GB" b="0" dirty="0"/>
              <a:t>Note there are indeed 25 prime numbers between 1 and 100 (inclusive):</a:t>
            </a:r>
          </a:p>
          <a:p>
            <a:endParaRPr lang="en-GB" b="1" dirty="0"/>
          </a:p>
          <a:p>
            <a:r>
              <a:rPr lang="en-GB" b="0" i="0" dirty="0">
                <a:solidFill>
                  <a:srgbClr val="FFFFFF"/>
                </a:solidFill>
                <a:effectLst/>
                <a:latin typeface="Söhne Mono"/>
              </a:rPr>
              <a:t>2, 3, 5, 7, 11, 13, 17, 19, 23, 29, 31, 37, 41, 43, 47, 53, 59, 61, 67, 71, 73, 79, 83, 89, 97</a:t>
            </a:r>
          </a:p>
          <a:p>
            <a:endParaRPr lang="en-GB" b="0" i="0" dirty="0">
              <a:solidFill>
                <a:srgbClr val="FFFFFF"/>
              </a:solidFill>
              <a:effectLst/>
              <a:latin typeface="Söhne Mono"/>
            </a:endParaRPr>
          </a:p>
          <a:p>
            <a:r>
              <a:rPr lang="en-GB" b="0" i="0" dirty="0">
                <a:solidFill>
                  <a:srgbClr val="FFFFFF"/>
                </a:solidFill>
                <a:effectLst/>
                <a:latin typeface="Söhne Mono"/>
              </a:rPr>
              <a:t>Do you spot anything telling/interesting about our output here?</a:t>
            </a:r>
          </a:p>
          <a:p>
            <a:endParaRPr lang="en-GB" b="0" i="0" dirty="0">
              <a:solidFill>
                <a:srgbClr val="FFFFFF"/>
              </a:solidFill>
              <a:effectLst/>
              <a:latin typeface="Söhne Mono"/>
            </a:endParaRPr>
          </a:p>
          <a:p>
            <a:endParaRPr lang="en-GB" b="1" i="0" dirty="0">
              <a:solidFill>
                <a:srgbClr val="FFFFFF"/>
              </a:solidFill>
              <a:effectLst/>
              <a:latin typeface="Söhne Mono"/>
            </a:endParaRPr>
          </a:p>
          <a:p>
            <a:endParaRPr lang="en-GB" b="1" i="0" dirty="0">
              <a:solidFill>
                <a:srgbClr val="FFFFFF"/>
              </a:solidFill>
              <a:effectLst/>
              <a:latin typeface="Söhne Mono"/>
            </a:endParaRPr>
          </a:p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422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only able to provide a quick introduction to &lt;filesystem&gt; here, but if you’re working with cross platform applications (Windows, POSIX-compliant) which work with files, its use has been increasingly idiomatic since its source code (“</a:t>
            </a:r>
            <a:r>
              <a:rPr lang="en-GB" dirty="0" err="1"/>
              <a:t>boost.filesystem</a:t>
            </a:r>
            <a:r>
              <a:rPr lang="en-GB" dirty="0"/>
              <a:t>”) was merged into ISO C++ as of C++17.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 should be noted, there are some vulnerabilities to race conditions created using multithreaded (or </a:t>
            </a:r>
            <a:r>
              <a:rPr lang="en-GB" dirty="0" err="1"/>
              <a:t>multiprocess</a:t>
            </a:r>
            <a:r>
              <a:rPr lang="en-GB" dirty="0"/>
              <a:t>) code on the same filesystem object; you’ll get UB.</a:t>
            </a:r>
          </a:p>
          <a:p>
            <a:endParaRPr lang="en-GB" dirty="0"/>
          </a:p>
          <a:p>
            <a:r>
              <a:rPr lang="en-GB" dirty="0"/>
              <a:t>But you were probably expecting that! ;)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566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Filesystem can work neatly alongside traditional </a:t>
            </a:r>
            <a:r>
              <a:rPr lang="en-GB" dirty="0" err="1"/>
              <a:t>fstream</a:t>
            </a:r>
            <a:r>
              <a:rPr lang="en-GB" dirty="0"/>
              <a:t> and string processing but there is (almost inevitably) some duplication.</a:t>
            </a:r>
          </a:p>
          <a:p>
            <a:endParaRPr lang="en-GB" dirty="0"/>
          </a:p>
          <a:p>
            <a:r>
              <a:rPr lang="en-GB" dirty="0"/>
              <a:t>For example, we could have used &lt;filesystem&gt;’s </a:t>
            </a:r>
            <a:r>
              <a:rPr lang="en-GB" dirty="0" err="1"/>
              <a:t>is_empty</a:t>
            </a:r>
            <a:r>
              <a:rPr lang="en-GB" dirty="0"/>
              <a:t>() function rather than check the content of the string.</a:t>
            </a:r>
          </a:p>
          <a:p>
            <a:endParaRPr lang="en-GB" dirty="0"/>
          </a:p>
          <a:p>
            <a:r>
              <a:rPr lang="en-GB" dirty="0"/>
              <a:t>No house points here for tidy logic; it’s just showing the possible checks to employ, even when reading just a “simple” </a:t>
            </a:r>
            <a:r>
              <a:rPr lang="en-GB" dirty="0" err="1"/>
              <a:t>textfile</a:t>
            </a:r>
            <a:r>
              <a:rPr lang="en-GB" dirty="0"/>
              <a:t>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Further reading:</a:t>
            </a:r>
          </a:p>
          <a:p>
            <a:r>
              <a:rPr lang="en-GB" dirty="0"/>
              <a:t>https://en.cppreference.com/w/cpp/filesystem</a:t>
            </a:r>
          </a:p>
          <a:p>
            <a:r>
              <a:rPr lang="en-GB" dirty="0"/>
              <a:t>https://learn.microsoft.com/en-us/cpp/standard-library/filesystem?view=msvc-170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522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aren’t as flexible as C99’s implementation:</a:t>
            </a:r>
          </a:p>
          <a:p>
            <a:endParaRPr lang="en-GB" dirty="0"/>
          </a:p>
          <a:p>
            <a:pPr>
              <a:lnSpc>
                <a:spcPts val="1425"/>
              </a:lnSpc>
            </a:pPr>
            <a:r>
              <a:rPr lang="en-GB" dirty="0"/>
              <a:t>“</a:t>
            </a:r>
            <a:r>
              <a:rPr lang="en-GB" sz="12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Note: out-of-order designated initialization, nested designated initialization, mixing of designated initializers and regular initializers, and designated initialization of arrays are all supported in the C programming language, but are not allowed in C++.</a:t>
            </a:r>
            <a:r>
              <a:rPr lang="en-GB" dirty="0"/>
              <a:t>”</a:t>
            </a:r>
          </a:p>
          <a:p>
            <a:pPr>
              <a:lnSpc>
                <a:spcPts val="1425"/>
              </a:lnSpc>
            </a:pPr>
            <a:endParaRPr lang="en-GB" dirty="0"/>
          </a:p>
          <a:p>
            <a:pPr>
              <a:lnSpc>
                <a:spcPts val="1425"/>
              </a:lnSpc>
            </a:pPr>
            <a:r>
              <a:rPr lang="en-GB" dirty="0"/>
              <a:t>So, essentially used with structures and unions, but </a:t>
            </a:r>
            <a:r>
              <a:rPr lang="en-US" b="0" i="0" dirty="0">
                <a:solidFill>
                  <a:srgbClr val="000000"/>
                </a:solidFill>
                <a:effectLst/>
                <a:latin typeface="DejaVuSans"/>
              </a:rPr>
              <a:t>all </a:t>
            </a:r>
            <a:r>
              <a:rPr lang="en-US" b="0" i="1" dirty="0">
                <a:solidFill>
                  <a:srgbClr val="808080"/>
                </a:solidFill>
                <a:effectLst/>
                <a:latin typeface="DejaVuSans"/>
              </a:rPr>
              <a:t>designator</a:t>
            </a:r>
            <a:r>
              <a:rPr lang="en-US" b="0" i="0" dirty="0">
                <a:solidFill>
                  <a:srgbClr val="000000"/>
                </a:solidFill>
                <a:effectLst/>
                <a:latin typeface="DejaVuSans"/>
              </a:rPr>
              <a:t> ﻿s used in the expression must appear in the same order as the data members are defined (see above).</a:t>
            </a:r>
          </a:p>
          <a:p>
            <a:pPr>
              <a:lnSpc>
                <a:spcPts val="1425"/>
              </a:lnSpc>
            </a:pPr>
            <a:endParaRPr lang="en-US" b="0" i="0" dirty="0">
              <a:solidFill>
                <a:srgbClr val="000000"/>
              </a:solidFill>
              <a:effectLst/>
              <a:latin typeface="DejaVuSans"/>
            </a:endParaRPr>
          </a:p>
          <a:p>
            <a:pPr>
              <a:lnSpc>
                <a:spcPts val="1425"/>
              </a:lnSpc>
            </a:pPr>
            <a:r>
              <a:rPr lang="en-US" b="1" i="0" dirty="0">
                <a:solidFill>
                  <a:srgbClr val="000000"/>
                </a:solidFill>
                <a:effectLst/>
                <a:latin typeface="DejaVuSans"/>
              </a:rPr>
              <a:t>Further reading:</a:t>
            </a:r>
          </a:p>
          <a:p>
            <a:pPr>
              <a:lnSpc>
                <a:spcPts val="1425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latin typeface="DejaVuSans"/>
              </a:rPr>
              <a:t>https://en.cppreference.com/w/cpp/language/aggregate_initialization</a:t>
            </a:r>
          </a:p>
          <a:p>
            <a:pPr>
              <a:lnSpc>
                <a:spcPts val="1425"/>
              </a:lnSpc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286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using Quality of Life enhancements from a coding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67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Quality of Life enhancements – from a reverse engineering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180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808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866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47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additional information you may find useful…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732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30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2636838" y="619125"/>
            <a:ext cx="10404476" cy="58531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253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676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short chapter introduces a few “quality of life”-style additions to C++ which match “modern” features in competing languages.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609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resolves various inconsistencies that were present in the language and resolves certain ambiguities when reading C++ that could sometimes occur.</a:t>
            </a:r>
          </a:p>
          <a:p>
            <a:endParaRPr lang="en-GB" dirty="0"/>
          </a:p>
          <a:p>
            <a:r>
              <a:rPr lang="en-GB" dirty="0"/>
              <a:t>Other problems are also resolved, e.g. brace initializers raise compilation on narrowing conversions which parenthesis typically didn’t.</a:t>
            </a:r>
          </a:p>
          <a:p>
            <a:endParaRPr lang="en-GB" dirty="0"/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So, this technique enhances the clarity, safety, and overall consistency of C++ code – so good modern C++ practice; small, but significant.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18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 aware though, not all functionality for this header file was introduced in C++11, it’s been slowly added to over successive releases.</a:t>
            </a:r>
          </a:p>
          <a:p>
            <a:endParaRPr lang="en-GB" dirty="0"/>
          </a:p>
          <a:p>
            <a:r>
              <a:rPr lang="en-GB" dirty="0"/>
              <a:t>We’ll combine an example with the upcoming “if </a:t>
            </a:r>
            <a:r>
              <a:rPr lang="en-GB" dirty="0" err="1"/>
              <a:t>constexpr</a:t>
            </a:r>
            <a:r>
              <a:rPr lang="en-GB" dirty="0"/>
              <a:t>” coverage.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Further reading:</a:t>
            </a:r>
          </a:p>
          <a:p>
            <a:r>
              <a:rPr lang="en-GB" dirty="0"/>
              <a:t>https://en.cppreference.com/w/cpp/header/type_traits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292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However, this tempting compile-time condition does not remove the need for #ifdef conditionals.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572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example uses type traits, as seen earlier.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The power of if </a:t>
            </a:r>
            <a:r>
              <a:rPr lang="en-US" b="1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en-US" b="1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is in handling ugly template </a:t>
            </a:r>
            <a:r>
              <a:rPr lang="en-US" b="1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specialisation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SFINAE* cases where std::</a:t>
            </a:r>
            <a:r>
              <a:rPr lang="en-US" b="1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enable</a:t>
            </a:r>
            <a:r>
              <a:rPr lang="en-US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b="1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had to be used. Now replaced with if </a:t>
            </a:r>
            <a:r>
              <a:rPr lang="en-US" b="1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en-US" b="1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Technical Note.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SFINAE = substitution failure is not an error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 C++ guiding principle that permits the compiler to select the best template for a given context based on the actual types of template arguments used.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Essentially, it’s related to template substitution rules and metaprogramming.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More here, if interested: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https://www.cppstories.com/2016/02/notes-on-c-sfinae/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567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 example, the code won’t even compile with the attempted function call passing a non-arithmetic type (“Frank” string).</a:t>
            </a:r>
          </a:p>
          <a:p>
            <a:endParaRPr lang="en-GB" dirty="0"/>
          </a:p>
          <a:p>
            <a:r>
              <a:rPr lang="en-GB" dirty="0"/>
              <a:t>In other words, the template is too permissive – the need for numeric types isn’t explicit.</a:t>
            </a:r>
          </a:p>
          <a:p>
            <a:endParaRPr lang="en-GB" dirty="0"/>
          </a:p>
          <a:p>
            <a:r>
              <a:rPr lang="en-GB" dirty="0"/>
              <a:t>Sample compiler output (note the message):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||=== Build: Debug in </a:t>
            </a:r>
            <a:r>
              <a:rPr lang="en-GB" dirty="0" err="1"/>
              <a:t>typesafetyassert</a:t>
            </a:r>
            <a:r>
              <a:rPr lang="en-GB" dirty="0"/>
              <a:t> (compiler: GNU GCC Compiler) ===||</a:t>
            </a:r>
          </a:p>
          <a:p>
            <a:endParaRPr lang="en-GB" dirty="0"/>
          </a:p>
          <a:p>
            <a:r>
              <a:rPr lang="en-GB" dirty="0"/>
              <a:t>In instantiation of 'auto </a:t>
            </a:r>
            <a:r>
              <a:rPr lang="en-GB" dirty="0" err="1"/>
              <a:t>Avg</a:t>
            </a:r>
            <a:r>
              <a:rPr lang="en-GB" dirty="0"/>
              <a:t>(TF, TS) [with TF = </a:t>
            </a:r>
            <a:r>
              <a:rPr lang="en-GB" dirty="0" err="1"/>
              <a:t>const</a:t>
            </a:r>
            <a:r>
              <a:rPr lang="en-GB" dirty="0"/>
              <a:t> char*; TS = int]':</a:t>
            </a:r>
          </a:p>
          <a:p>
            <a:r>
              <a:rPr lang="en-GB" dirty="0"/>
              <a:t>required from here</a:t>
            </a:r>
          </a:p>
          <a:p>
            <a:r>
              <a:rPr lang="en-GB" dirty="0"/>
              <a:t>error: static assertion failed: </a:t>
            </a:r>
            <a:r>
              <a:rPr lang="en-GB" b="1" dirty="0"/>
              <a:t>1st argument not arithmetic|</a:t>
            </a:r>
          </a:p>
          <a:p>
            <a:r>
              <a:rPr lang="en-GB" dirty="0"/>
              <a:t>error: invalid operands of types '</a:t>
            </a:r>
            <a:r>
              <a:rPr lang="en-GB" dirty="0" err="1"/>
              <a:t>const</a:t>
            </a:r>
            <a:r>
              <a:rPr lang="en-GB" dirty="0"/>
              <a:t> char*' and 'int' to binary 'operator/'|</a:t>
            </a:r>
          </a:p>
          <a:p>
            <a:r>
              <a:rPr lang="en-GB" dirty="0"/>
              <a:t>In instantiation of 'auto </a:t>
            </a:r>
            <a:r>
              <a:rPr lang="en-GB" dirty="0" err="1"/>
              <a:t>Avg</a:t>
            </a:r>
            <a:r>
              <a:rPr lang="en-GB" dirty="0"/>
              <a:t>(TF, TS) [with TF = int; TS = </a:t>
            </a:r>
            <a:r>
              <a:rPr lang="en-GB" dirty="0" err="1"/>
              <a:t>const</a:t>
            </a:r>
            <a:r>
              <a:rPr lang="en-GB" dirty="0"/>
              <a:t> char*]’:|</a:t>
            </a:r>
          </a:p>
          <a:p>
            <a:endParaRPr lang="en-GB" dirty="0"/>
          </a:p>
          <a:p>
            <a:r>
              <a:rPr lang="en-GB" dirty="0"/>
              <a:t>Etc.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Technical notes.</a:t>
            </a:r>
          </a:p>
          <a:p>
            <a:r>
              <a:rPr lang="en-GB" dirty="0" err="1"/>
              <a:t>static_assert</a:t>
            </a:r>
            <a:r>
              <a:rPr lang="en-GB" dirty="0"/>
              <a:t>, supplementing the older C-style assert (&lt;</a:t>
            </a:r>
            <a:r>
              <a:rPr lang="en-GB" dirty="0" err="1"/>
              <a:t>assert.h</a:t>
            </a:r>
            <a:r>
              <a:rPr lang="en-GB" dirty="0"/>
              <a:t>&gt;, &lt;</a:t>
            </a:r>
            <a:r>
              <a:rPr lang="en-GB" dirty="0" err="1"/>
              <a:t>cassert</a:t>
            </a:r>
            <a:r>
              <a:rPr lang="en-GB" dirty="0"/>
              <a:t>&gt;) was introduced in C++11.  The message has been optional since C++17.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This use-case would now be better expressed through type-constraints on the template parameters.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439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C++20 introduces us to the concept of specifying constraint on the actual templated parameters, rather than checking using the </a:t>
            </a:r>
            <a:r>
              <a:rPr lang="en-GB" dirty="0" err="1"/>
              <a:t>static_assert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This method of enforcement may be preferred here as it’s:</a:t>
            </a:r>
          </a:p>
          <a:p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More readable</a:t>
            </a:r>
          </a:p>
          <a:p>
            <a:pPr marL="228600" indent="-228600">
              <a:buAutoNum type="arabicPeriod"/>
            </a:pPr>
            <a:r>
              <a:rPr lang="en-GB" dirty="0"/>
              <a:t>Gives potentially clearer error messages</a:t>
            </a:r>
          </a:p>
          <a:p>
            <a:pPr marL="228600" indent="-228600">
              <a:buAutoNum type="arabicPeriod"/>
            </a:pPr>
            <a:r>
              <a:rPr lang="en-GB" dirty="0"/>
              <a:t>Makes the intent of the code more obvious, without additional checks.</a:t>
            </a:r>
          </a:p>
          <a:p>
            <a:pPr marL="228600" indent="-228600">
              <a:buAutoNum type="arabicPeriod"/>
            </a:pPr>
            <a:r>
              <a:rPr lang="en-GB" dirty="0"/>
              <a:t>Likely to be more efficient.</a:t>
            </a:r>
          </a:p>
          <a:p>
            <a:pPr marL="228600" indent="-228600"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098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Smart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3571" y="1349984"/>
            <a:ext cx="3951161" cy="20790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743D3A-25B6-9D4F-8301-EE8E57A2FA6E}"/>
              </a:ext>
            </a:extLst>
          </p:cNvPr>
          <p:cNvSpPr/>
          <p:nvPr userDrawn="1"/>
        </p:nvSpPr>
        <p:spPr>
          <a:xfrm>
            <a:off x="2133600" y="83544"/>
            <a:ext cx="1936752" cy="210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/>
              <a:t>Role Framework</a:t>
            </a:r>
            <a:r>
              <a:rPr lang="en-GB" sz="16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0764F-5F24-DA4B-8B5B-499F74DC94F6}"/>
              </a:ext>
            </a:extLst>
          </p:cNvPr>
          <p:cNvSpPr/>
          <p:nvPr userDrawn="1"/>
        </p:nvSpPr>
        <p:spPr>
          <a:xfrm>
            <a:off x="4024733" y="8576"/>
            <a:ext cx="8193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/>
              <a:t>Prerequisites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49CFAAC-8F4B-AB49-8C1E-8DF9077D6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4137" y="264797"/>
            <a:ext cx="7944817" cy="210746"/>
          </a:xfrm>
        </p:spPr>
        <p:txBody>
          <a:bodyPr/>
          <a:lstStyle>
            <a:lvl1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2pPr>
            <a:lvl3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3pPr>
            <a:lvl4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4pPr>
            <a:lvl5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58250F-E14F-0644-B3E8-A015A074D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8573" y="280872"/>
            <a:ext cx="1120235" cy="358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7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4A7817-2CA7-BC49-A946-2223D3EC4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71" y="3730625"/>
            <a:ext cx="3951161" cy="525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41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13" y="1556247"/>
            <a:ext cx="681427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64196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785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719" r:id="rId25"/>
    <p:sldLayoutId id="2147483691" r:id="rId26"/>
    <p:sldLayoutId id="2147483698" r:id="rId27"/>
    <p:sldLayoutId id="2147483689" r:id="rId28"/>
    <p:sldLayoutId id="2147483692" r:id="rId29"/>
    <p:sldLayoutId id="2147483650" r:id="rId30"/>
    <p:sldLayoutId id="2147483693" r:id="rId31"/>
    <p:sldLayoutId id="2147483660" r:id="rId32"/>
    <p:sldLayoutId id="2147483720" r:id="rId33"/>
    <p:sldLayoutId id="2147483721" r:id="rId34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8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3425215"/>
            <a:ext cx="6596062" cy="2431485"/>
          </a:xfrm>
        </p:spPr>
        <p:txBody>
          <a:bodyPr anchor="t"/>
          <a:lstStyle/>
          <a:p>
            <a:r>
              <a:rPr lang="en-GB" sz="4800" dirty="0"/>
              <a:t>Advanced C++ Internals: Chapter 13: </a:t>
            </a:r>
            <a:br>
              <a:rPr lang="en-GB" sz="4800" dirty="0"/>
            </a:br>
            <a:r>
              <a:rPr lang="en-GB" sz="4800" i="1" dirty="0"/>
              <a:t>C++ Quality of Life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ED629-CAA1-914C-B236-592BFFE38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/>
              <a:t>ZACOCPPINT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7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7C7765-336C-442D-BAA1-74C9022AC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if Initializer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3F011-8BB1-7C21-A5FF-608E30CEF1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84440" y="513961"/>
            <a:ext cx="7122775" cy="4094163"/>
          </a:xfrm>
        </p:spPr>
        <p:txBody>
          <a:bodyPr/>
          <a:lstStyle/>
          <a:p>
            <a:r>
              <a:rPr lang="en-GB" b="1" dirty="0"/>
              <a:t>Another feature introduced in C++17</a:t>
            </a:r>
          </a:p>
          <a:p>
            <a:endParaRPr lang="en-GB" dirty="0"/>
          </a:p>
          <a:p>
            <a:r>
              <a:rPr lang="en-GB" dirty="0"/>
              <a:t>Allows the programmer to </a:t>
            </a:r>
            <a:r>
              <a:rPr lang="en-GB" b="1" dirty="0"/>
              <a:t>declare</a:t>
            </a:r>
            <a:r>
              <a:rPr lang="en-GB" dirty="0"/>
              <a:t> and </a:t>
            </a:r>
            <a:r>
              <a:rPr lang="en-GB" b="1" dirty="0"/>
              <a:t>initialize</a:t>
            </a:r>
            <a:r>
              <a:rPr lang="en-GB" dirty="0"/>
              <a:t> a variable </a:t>
            </a:r>
            <a:r>
              <a:rPr lang="en-GB" b="1" dirty="0"/>
              <a:t>within</a:t>
            </a:r>
            <a:r>
              <a:rPr lang="en-GB" dirty="0"/>
              <a:t> the condition of an “if” statement; limiting its resulting scope.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3D73B-D0CB-08E7-FFE0-CF679F9161B4}"/>
              </a:ext>
            </a:extLst>
          </p:cNvPr>
          <p:cNvSpPr txBox="1"/>
          <p:nvPr/>
        </p:nvSpPr>
        <p:spPr>
          <a:xfrm>
            <a:off x="4664975" y="1802278"/>
            <a:ext cx="7142240" cy="375487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&lt;vector&gt;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&lt;algorithm&gt;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::vector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h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Find the first even number and its index in haystack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find_if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 [](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n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}); n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"Found: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index: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(), n)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 even values found."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C64111-894C-D674-D786-0B8F3F1E427A}"/>
              </a:ext>
            </a:extLst>
          </p:cNvPr>
          <p:cNvSpPr txBox="1"/>
          <p:nvPr/>
        </p:nvSpPr>
        <p:spPr>
          <a:xfrm>
            <a:off x="4671152" y="5808484"/>
            <a:ext cx="6726488" cy="30777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Found: 2 index: 1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50707EF0-3C48-930B-A356-89F07108A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616" y="5684262"/>
            <a:ext cx="409576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568AB82-BCF1-B104-B9BB-133F37CD7FB4}"/>
              </a:ext>
            </a:extLst>
          </p:cNvPr>
          <p:cNvGrpSpPr/>
          <p:nvPr/>
        </p:nvGrpSpPr>
        <p:grpSpPr>
          <a:xfrm>
            <a:off x="10934036" y="1915689"/>
            <a:ext cx="868361" cy="460412"/>
            <a:chOff x="11183938" y="1821377"/>
            <a:chExt cx="868361" cy="460412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D760153A-6962-24EB-2470-741339377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D26B4B-8AC9-422A-CAB2-4984A3888358}"/>
                </a:ext>
              </a:extLst>
            </p:cNvPr>
            <p:cNvSpPr txBox="1"/>
            <p:nvPr/>
          </p:nvSpPr>
          <p:spPr>
            <a:xfrm>
              <a:off x="11593513" y="1890711"/>
              <a:ext cx="458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17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824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2D85F5-D38D-EC8E-F05B-FC55776581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Variable Templates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5559C-CBBA-F04F-8DEF-67DCB5912F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47670" y="418650"/>
            <a:ext cx="7159545" cy="4094163"/>
          </a:xfrm>
        </p:spPr>
        <p:txBody>
          <a:bodyPr/>
          <a:lstStyle/>
          <a:p>
            <a:r>
              <a:rPr lang="en-GB" b="1" dirty="0"/>
              <a:t>Introduced in C++14, Variable Templates allow a programmer to define families of related variables with different types or values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544E2-2BC1-464A-8874-8361A57FA7CD}"/>
              </a:ext>
            </a:extLst>
          </p:cNvPr>
          <p:cNvSpPr txBox="1"/>
          <p:nvPr/>
        </p:nvSpPr>
        <p:spPr>
          <a:xfrm>
            <a:off x="4664975" y="1083734"/>
            <a:ext cx="7284986" cy="369146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noAutofit/>
          </a:bodyPr>
          <a:lstStyle/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Variable template for the speed of light (meters per second)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speed_of_light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299792458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  // Using the variable template with int, float, and double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speedInt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speed_of_light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speedFloat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speed_of_light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"Speed of light (int): "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speedInt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m/s"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“\n“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"Speed of light (float): "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speedFloat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m/s"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“\n“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5C5C0-2637-83B1-CAA8-1EAC8CC6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598" y="1197585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7D3CC8-DDB7-DD95-A885-FB1D57BBD0D1}"/>
              </a:ext>
            </a:extLst>
          </p:cNvPr>
          <p:cNvSpPr txBox="1"/>
          <p:nvPr/>
        </p:nvSpPr>
        <p:spPr>
          <a:xfrm>
            <a:off x="4647670" y="5024008"/>
            <a:ext cx="6778515" cy="52322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Speed of light (int): 299792458 m/s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Speed of light (float): 2.99792e+08 m/s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E1037B50-2A34-3FB4-3E75-1A1ADE73E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161" y="5051190"/>
            <a:ext cx="409576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696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DBFEB-6E65-78EB-57A3-5F320C598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000" cap="none" dirty="0"/>
              <a:t>Multithreading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9CBD7-5AD5-7F7B-D36E-E96D4AECA0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7004" y="678901"/>
            <a:ext cx="6990211" cy="4094163"/>
          </a:xfrm>
        </p:spPr>
        <p:txBody>
          <a:bodyPr/>
          <a:lstStyle/>
          <a:p>
            <a:r>
              <a:rPr lang="en-GB" b="1" dirty="0"/>
              <a:t>Multithreading support was officially introduced in C++11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Various platform-specific libraries existed before this, e.g. POSIX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provided a standardised approach, moving further away from historic “C with classes”-style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C++11 multithreading introduced: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onsolas" panose="020B0609020204030204" pitchFamily="49" charset="0"/>
              </a:rPr>
              <a:t>&lt;thread&gt; </a:t>
            </a:r>
            <a:r>
              <a:rPr lang="en-GB" dirty="0"/>
              <a:t>header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onsolas" panose="020B0609020204030204" pitchFamily="49" charset="0"/>
              </a:rPr>
              <a:t>&lt;mutex&gt; </a:t>
            </a:r>
            <a:r>
              <a:rPr lang="en-GB" dirty="0"/>
              <a:t>header file</a:t>
            </a:r>
            <a:r>
              <a:rPr lang="en-GB" b="1" dirty="0">
                <a:latin typeface="Consolas" panose="020B0609020204030204" pitchFamily="49" charset="0"/>
              </a:rPr>
              <a:t> </a:t>
            </a:r>
            <a:r>
              <a:rPr lang="en-GB" b="1" dirty="0"/>
              <a:t>and </a:t>
            </a:r>
            <a:r>
              <a:rPr lang="en-GB" b="1" dirty="0">
                <a:latin typeface="Consolas" panose="020B0609020204030204" pitchFamily="49" charset="0"/>
              </a:rPr>
              <a:t>std::mutex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onsolas" panose="020B0609020204030204" pitchFamily="49" charset="0"/>
              </a:rPr>
              <a:t>&lt;</a:t>
            </a:r>
            <a:r>
              <a:rPr lang="en-GB" b="1" dirty="0" err="1">
                <a:latin typeface="Consolas" panose="020B0609020204030204" pitchFamily="49" charset="0"/>
              </a:rPr>
              <a:t>condition_variable</a:t>
            </a:r>
            <a:r>
              <a:rPr lang="en-GB" b="1" dirty="0">
                <a:latin typeface="Consolas" panose="020B0609020204030204" pitchFamily="49" charset="0"/>
              </a:rPr>
              <a:t>&gt; </a:t>
            </a:r>
            <a:r>
              <a:rPr lang="en-GB" dirty="0"/>
              <a:t>header file </a:t>
            </a:r>
            <a:r>
              <a:rPr lang="en-GB" b="1" dirty="0"/>
              <a:t>and</a:t>
            </a:r>
            <a:r>
              <a:rPr lang="en-GB" b="1" dirty="0">
                <a:latin typeface="Consolas" panose="020B0609020204030204" pitchFamily="49" charset="0"/>
              </a:rPr>
              <a:t> std::condition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onsolas" panose="020B0609020204030204" pitchFamily="49" charset="0"/>
              </a:rPr>
              <a:t>&lt;atomic&gt; </a:t>
            </a:r>
            <a:r>
              <a:rPr lang="en-GB" dirty="0"/>
              <a:t>header file</a:t>
            </a:r>
            <a:r>
              <a:rPr lang="en-GB" b="1" dirty="0">
                <a:latin typeface="Consolas" panose="020B0609020204030204" pitchFamily="49" charset="0"/>
              </a:rPr>
              <a:t> </a:t>
            </a:r>
            <a:r>
              <a:rPr lang="en-GB" b="1" dirty="0"/>
              <a:t>and </a:t>
            </a:r>
            <a:r>
              <a:rPr lang="en-GB" b="1" dirty="0">
                <a:latin typeface="Consolas" panose="020B0609020204030204" pitchFamily="49" charset="0"/>
              </a:rPr>
              <a:t>std::atomic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nsolas" panose="020B0609020204030204" pitchFamily="49" charset="0"/>
              </a:rPr>
              <a:t>&lt;future&gt; </a:t>
            </a:r>
            <a:r>
              <a:rPr lang="en-US" dirty="0"/>
              <a:t>and </a:t>
            </a:r>
            <a:r>
              <a:rPr lang="en-US" b="1" dirty="0">
                <a:latin typeface="Consolas" panose="020B0609020204030204" pitchFamily="49" charset="0"/>
              </a:rPr>
              <a:t>async </a:t>
            </a:r>
            <a:r>
              <a:rPr lang="en-US" dirty="0"/>
              <a:t>(use in preference to threads where appropriate)</a:t>
            </a:r>
            <a:endParaRPr lang="en-GB" dirty="0"/>
          </a:p>
          <a:p>
            <a:endParaRPr lang="en-GB" dirty="0"/>
          </a:p>
          <a:p>
            <a:r>
              <a:rPr lang="en-GB" dirty="0"/>
              <a:t>All are key components to support multithreading and concurrent programming techniques.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170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DBFEB-6E65-78EB-57A3-5F320C598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000" cap="none" dirty="0"/>
              <a:t>Multithreading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370155-74C4-9D54-AE25-014BAA26B511}"/>
              </a:ext>
            </a:extLst>
          </p:cNvPr>
          <p:cNvSpPr txBox="1"/>
          <p:nvPr/>
        </p:nvSpPr>
        <p:spPr>
          <a:xfrm>
            <a:off x="4664975" y="228600"/>
            <a:ext cx="6732665" cy="651086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noAutofit/>
          </a:bodyPr>
          <a:lstStyle/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&lt;thread&gt;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&lt;vector&gt;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cmath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&lt;mutex&gt;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Function to check if a number is prime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GB" sz="1400" dirty="0">
                <a:solidFill>
                  <a:srgbClr val="7CA668"/>
                </a:solidFill>
                <a:latin typeface="Consolas" panose="020B0609020204030204" pitchFamily="49" charset="0"/>
              </a:rPr>
              <a:t>Find 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prime numbers in a range and update result vector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findPrimesInRange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mutex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start;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end;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        // Lock the mutex before updating the shared vector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lock_guard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::mutex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(mutex);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primes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94158-2761-0E48-9C97-1E0E99BEE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0386" y="228599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29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DBFEB-6E65-78EB-57A3-5F320C598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000" cap="none" dirty="0"/>
              <a:t>Multithreading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370155-74C4-9D54-AE25-014BAA26B511}"/>
              </a:ext>
            </a:extLst>
          </p:cNvPr>
          <p:cNvSpPr txBox="1"/>
          <p:nvPr/>
        </p:nvSpPr>
        <p:spPr>
          <a:xfrm>
            <a:off x="4664975" y="457200"/>
            <a:ext cx="6732665" cy="4385733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no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startRange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endRange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numThreads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::vector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primes;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::mutex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primesMutex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Create and launch threads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::vector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::thread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threads;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rangeSize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endRange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startRange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numThreads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numThreads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start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startRange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rangeSize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end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numThreads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endRange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start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rangeSize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threads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emplace_back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findPrimesInRange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start, end,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(primes),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primesMutex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94158-2761-0E48-9C97-1E0E99BEE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0386" y="457200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082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DBFEB-6E65-78EB-57A3-5F320C598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000" cap="none" dirty="0"/>
              <a:t>Multithreading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370155-74C4-9D54-AE25-014BAA26B511}"/>
              </a:ext>
            </a:extLst>
          </p:cNvPr>
          <p:cNvSpPr txBox="1"/>
          <p:nvPr/>
        </p:nvSpPr>
        <p:spPr>
          <a:xfrm>
            <a:off x="4664975" y="457200"/>
            <a:ext cx="7240754" cy="364478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noAutofit/>
          </a:bodyPr>
          <a:lstStyle/>
          <a:p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Wait for all threads to finish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thread : threads)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Display the prime numbers found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"Prime numbers between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startRange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and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endRange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prime : primes)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prime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D36F0-3419-D22A-1642-3180F0D2E8B7}"/>
              </a:ext>
            </a:extLst>
          </p:cNvPr>
          <p:cNvSpPr txBox="1"/>
          <p:nvPr/>
        </p:nvSpPr>
        <p:spPr>
          <a:xfrm>
            <a:off x="4664975" y="4275734"/>
            <a:ext cx="6732665" cy="73866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Prime numbers between 1 and 100: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2 3 5 7 11 13 17 19 23 29 31 37 41 43 47 79 83 89 97 53 59 61 67 71 73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42176E8D-F1D0-8E4C-CA1C-9F1ED331D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6153" y="4397047"/>
            <a:ext cx="409576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15862FE-C4A7-6673-2BBB-9FA5F71FA648}"/>
              </a:ext>
            </a:extLst>
          </p:cNvPr>
          <p:cNvGrpSpPr/>
          <p:nvPr/>
        </p:nvGrpSpPr>
        <p:grpSpPr>
          <a:xfrm>
            <a:off x="11143624" y="549597"/>
            <a:ext cx="868361" cy="460412"/>
            <a:chOff x="11183938" y="1821377"/>
            <a:chExt cx="868361" cy="460412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0D4087FB-F373-B4E2-EA12-D6F721C9D3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99076E-B2F4-ABF2-5972-DC9EB89F6F9A}"/>
                </a:ext>
              </a:extLst>
            </p:cNvPr>
            <p:cNvSpPr txBox="1"/>
            <p:nvPr/>
          </p:nvSpPr>
          <p:spPr>
            <a:xfrm>
              <a:off x="11593513" y="1890711"/>
              <a:ext cx="458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11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3164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9DF983-0837-079F-FA40-61CD55D243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&lt;filesystem&gt;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4BF07-58F8-B270-08B7-DC9ABC0151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6938" y="575284"/>
            <a:ext cx="7002462" cy="4094163"/>
          </a:xfrm>
        </p:spPr>
        <p:txBody>
          <a:bodyPr/>
          <a:lstStyle/>
          <a:p>
            <a:r>
              <a:rPr lang="en-GB" b="1" dirty="0">
                <a:latin typeface="Consolas" panose="020B0609020204030204" pitchFamily="49" charset="0"/>
              </a:rPr>
              <a:t>&lt;filesystem&gt; </a:t>
            </a:r>
            <a:r>
              <a:rPr lang="en-GB" b="1" dirty="0"/>
              <a:t>was introduced as part of C++17.</a:t>
            </a:r>
          </a:p>
          <a:p>
            <a:endParaRPr lang="en-GB" dirty="0"/>
          </a:p>
          <a:p>
            <a:r>
              <a:rPr lang="en-GB" dirty="0"/>
              <a:t>It replaces older, platform-specific C-style library functions, i.e. </a:t>
            </a:r>
            <a:r>
              <a:rPr lang="en-GB" b="1" dirty="0">
                <a:latin typeface="Consolas" panose="020B0609020204030204" pitchFamily="49" charset="0"/>
              </a:rPr>
              <a:t>&lt;</a:t>
            </a:r>
            <a:r>
              <a:rPr lang="en-GB" b="1" dirty="0" err="1">
                <a:latin typeface="Consolas" panose="020B0609020204030204" pitchFamily="49" charset="0"/>
              </a:rPr>
              <a:t>cstdio</a:t>
            </a:r>
            <a:r>
              <a:rPr lang="en-GB" b="1" dirty="0">
                <a:latin typeface="Consolas" panose="020B0609020204030204" pitchFamily="49" charset="0"/>
              </a:rPr>
              <a:t>&gt; </a:t>
            </a:r>
            <a:r>
              <a:rPr lang="en-GB" dirty="0"/>
              <a:t>header</a:t>
            </a:r>
          </a:p>
          <a:p>
            <a:endParaRPr lang="en-GB" dirty="0"/>
          </a:p>
          <a:p>
            <a:r>
              <a:rPr lang="en-GB" b="1" dirty="0"/>
              <a:t>Key features include: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/>
              <a:t>Adopts modern C++ principles of safer, more expressive code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/>
              <a:t>Use alongside </a:t>
            </a:r>
            <a:r>
              <a:rPr lang="en-GB" b="1" dirty="0">
                <a:latin typeface="Consolas" panose="020B0609020204030204" pitchFamily="49" charset="0"/>
              </a:rPr>
              <a:t>&lt;</a:t>
            </a:r>
            <a:r>
              <a:rPr lang="en-GB" b="1" dirty="0" err="1">
                <a:latin typeface="Consolas" panose="020B0609020204030204" pitchFamily="49" charset="0"/>
              </a:rPr>
              <a:t>fstream</a:t>
            </a:r>
            <a:r>
              <a:rPr lang="en-GB" b="1" dirty="0">
                <a:latin typeface="Consolas" panose="020B0609020204030204" pitchFamily="49" charset="0"/>
              </a:rPr>
              <a:t>&gt;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/>
              <a:t>Cross-platform high-level API for key file and directory operations</a:t>
            </a:r>
          </a:p>
          <a:p>
            <a:pPr marL="533400" indent="-266700">
              <a:buFont typeface="Courier New" panose="02070309020205020404" pitchFamily="49" charset="0"/>
              <a:buChar char="o"/>
              <a:tabLst>
                <a:tab pos="622300" algn="l"/>
              </a:tabLst>
            </a:pPr>
            <a:r>
              <a:rPr lang="en-GB" dirty="0"/>
              <a:t>By abstracting-away platform-specific details</a:t>
            </a:r>
          </a:p>
          <a:p>
            <a:pPr marL="533400" indent="-266700">
              <a:buFont typeface="Courier New" panose="02070309020205020404" pitchFamily="49" charset="0"/>
              <a:buChar char="o"/>
              <a:tabLst>
                <a:tab pos="622300" algn="l"/>
              </a:tabLst>
            </a:pPr>
            <a:r>
              <a:rPr lang="en-GB" dirty="0"/>
              <a:t>Will raise errors where OS cannot implement action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/>
              <a:t>Provide iteration over directories (recursive)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/>
              <a:t>Bespoke path class </a:t>
            </a:r>
            <a:r>
              <a:rPr lang="en-GB" b="1" dirty="0">
                <a:latin typeface="Consolas" panose="020B0609020204030204" pitchFamily="49" charset="0"/>
              </a:rPr>
              <a:t>std::filesystem::path</a:t>
            </a:r>
          </a:p>
          <a:p>
            <a:pPr marL="533400" indent="-266700">
              <a:buFont typeface="Courier New" panose="02070309020205020404" pitchFamily="49" charset="0"/>
              <a:buChar char="o"/>
            </a:pPr>
            <a:r>
              <a:rPr lang="en-GB" dirty="0"/>
              <a:t>Supporting common operations, e.g. appending etc.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/>
              <a:t>File Status and information </a:t>
            </a:r>
            <a:r>
              <a:rPr lang="en-GB" b="1" dirty="0">
                <a:latin typeface="Consolas" panose="020B0609020204030204" pitchFamily="49" charset="0"/>
              </a:rPr>
              <a:t>std::filesystem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1727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9DF983-0837-079F-FA40-61CD55D243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&lt;filesystem&gt;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F3E74C-16B9-BA33-AEDA-25C0D0FACB01}"/>
              </a:ext>
            </a:extLst>
          </p:cNvPr>
          <p:cNvSpPr txBox="1"/>
          <p:nvPr/>
        </p:nvSpPr>
        <p:spPr>
          <a:xfrm>
            <a:off x="4664975" y="544978"/>
            <a:ext cx="7412725" cy="526297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GB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fstream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&lt;filesystem&gt;</a:t>
            </a:r>
            <a:endParaRPr lang="en-GB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&lt;string&gt;</a:t>
            </a:r>
            <a:endParaRPr lang="en-GB" sz="1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filesystem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 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"unknown.txt"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ifstream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fileStream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fileStream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is_open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 </a:t>
            </a:r>
            <a:r>
              <a:rPr lang="en-GB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istreambuf_iterator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fileStream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)),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istreambuf_iterator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&gt;());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fileStream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GB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"File content:</a:t>
            </a:r>
            <a:r>
              <a:rPr lang="en-GB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content;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}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cerr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 File '"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"' is empty."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"\n"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cerr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 Unable to read file '"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"'."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"\n"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cerr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 File '"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"' does not exist."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"\n"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3B2BB3-25C9-9DB0-BEC6-21BB07842FA6}"/>
              </a:ext>
            </a:extLst>
          </p:cNvPr>
          <p:cNvSpPr txBox="1"/>
          <p:nvPr/>
        </p:nvSpPr>
        <p:spPr>
          <a:xfrm>
            <a:off x="4652744" y="6037820"/>
            <a:ext cx="6887642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Error: File 'unknown.txt' does not exist.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5936EE0D-C3AA-8CEF-46E0-BB80E75E5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24" y="5943690"/>
            <a:ext cx="409576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AB87A97-ED4A-2E15-C82F-D56087A624F4}"/>
              </a:ext>
            </a:extLst>
          </p:cNvPr>
          <p:cNvGrpSpPr/>
          <p:nvPr/>
        </p:nvGrpSpPr>
        <p:grpSpPr>
          <a:xfrm>
            <a:off x="11106205" y="703546"/>
            <a:ext cx="868361" cy="460412"/>
            <a:chOff x="11183938" y="1821377"/>
            <a:chExt cx="868361" cy="460412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55744E60-9520-5DC9-B2D9-89A19D1B4E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07165B-7FA2-31E7-C269-ADD082C31CBB}"/>
                </a:ext>
              </a:extLst>
            </p:cNvPr>
            <p:cNvSpPr txBox="1"/>
            <p:nvPr/>
          </p:nvSpPr>
          <p:spPr>
            <a:xfrm>
              <a:off x="11593513" y="1890711"/>
              <a:ext cx="458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17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5662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EE6CFB-CE23-7173-3242-C6749B543D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Designated Initializers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31885-E8D4-1BE4-CA3A-CF490C6FD4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23130" y="338308"/>
            <a:ext cx="6984086" cy="313446"/>
          </a:xfrm>
        </p:spPr>
        <p:txBody>
          <a:bodyPr/>
          <a:lstStyle/>
          <a:p>
            <a:r>
              <a:rPr lang="en-GB" dirty="0"/>
              <a:t>A </a:t>
            </a:r>
            <a:r>
              <a:rPr lang="en-GB" i="1" dirty="0"/>
              <a:t>C99-style</a:t>
            </a:r>
            <a:r>
              <a:rPr lang="en-GB" dirty="0"/>
              <a:t> form of </a:t>
            </a:r>
            <a:r>
              <a:rPr lang="en-GB" b="1" dirty="0"/>
              <a:t>aggregate initialiser</a:t>
            </a:r>
            <a:r>
              <a:rPr lang="en-GB" dirty="0"/>
              <a:t>, these were introduced in C++ 20 and can be used to simplify syntax (somewhat).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EBD1F-A210-4C8A-D1E2-3B8DB323EB1E}"/>
              </a:ext>
            </a:extLst>
          </p:cNvPr>
          <p:cNvSpPr txBox="1"/>
          <p:nvPr/>
        </p:nvSpPr>
        <p:spPr>
          <a:xfrm>
            <a:off x="4820156" y="946373"/>
            <a:ext cx="6987060" cy="510415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GB" sz="9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cstdint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9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&lt;string&gt;</a:t>
            </a:r>
            <a:endParaRPr lang="en-GB" sz="9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&lt;format&gt;</a:t>
            </a:r>
            <a:endParaRPr lang="en-GB" sz="9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IPv4Address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octet1;</a:t>
            </a: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octet2;</a:t>
            </a: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octet3;</a:t>
            </a: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octet4;</a:t>
            </a:r>
          </a:p>
          <a:p>
            <a:pPr>
              <a:lnSpc>
                <a:spcPts val="1425"/>
              </a:lnSpc>
            </a:pPr>
            <a:b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9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member function; return members as a string (without messy </a:t>
            </a:r>
            <a:r>
              <a:rPr lang="en-GB" sz="9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GB" sz="9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</a:t>
            </a:r>
            <a:endParaRPr lang="en-GB" sz="9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to_string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"{}.{}.{}.{}"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,octet1,octet2,octet3,octet4);</a:t>
            </a: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lnSpc>
                <a:spcPts val="1425"/>
              </a:lnSpc>
            </a:pPr>
            <a:b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IPv4Address </a:t>
            </a:r>
            <a:r>
              <a:rPr lang="en-GB" sz="9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.octet1 </a:t>
            </a:r>
            <a:r>
              <a:rPr lang="en-GB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192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.octet2 </a:t>
            </a:r>
            <a:r>
              <a:rPr lang="en-GB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168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.octet3 </a:t>
            </a:r>
            <a:r>
              <a:rPr lang="en-GB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.octet4 </a:t>
            </a:r>
            <a:r>
              <a:rPr lang="en-GB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endParaRPr lang="en-GB" sz="9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9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9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"IP Address: "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lang="en-GB" sz="9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to_string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GB" sz="9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69325-AA3C-285D-6081-E42E05852F3F}"/>
              </a:ext>
            </a:extLst>
          </p:cNvPr>
          <p:cNvSpPr txBox="1"/>
          <p:nvPr/>
        </p:nvSpPr>
        <p:spPr>
          <a:xfrm>
            <a:off x="4820156" y="6246366"/>
            <a:ext cx="6470683" cy="30777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IP Address: 192.168.1.50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B7C2593F-3344-9132-F15B-643F6C79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286" y="6152235"/>
            <a:ext cx="409576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933994F-5EF2-AE2C-6A7C-CCF929275668}"/>
              </a:ext>
            </a:extLst>
          </p:cNvPr>
          <p:cNvGrpSpPr/>
          <p:nvPr/>
        </p:nvGrpSpPr>
        <p:grpSpPr>
          <a:xfrm>
            <a:off x="10927501" y="1142212"/>
            <a:ext cx="949971" cy="460412"/>
            <a:chOff x="11183938" y="1821377"/>
            <a:chExt cx="949971" cy="460412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1701426-E3A8-C5AA-30E2-839DE5517A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ABB650-BF53-F33C-9AE7-D889B4492AF6}"/>
                </a:ext>
              </a:extLst>
            </p:cNvPr>
            <p:cNvSpPr txBox="1"/>
            <p:nvPr/>
          </p:nvSpPr>
          <p:spPr>
            <a:xfrm>
              <a:off x="11593513" y="1890711"/>
              <a:ext cx="540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20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9178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Lab #19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Quality of Life enhancements (coding perspective)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961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D0E05A-B18A-A645-944D-17FF0EFFC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i="1" cap="none" dirty="0"/>
              <a:t>C++ Quality of Life</a:t>
            </a:r>
            <a:endParaRPr lang="en-GB" sz="2800" cap="non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3CE4F-DE19-6949-B03D-93E4E80BF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5676" y="373714"/>
            <a:ext cx="3421062" cy="611057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Learning Journey: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>
              <a:spcAft>
                <a:spcPts val="0"/>
              </a:spcAft>
            </a:pPr>
            <a:r>
              <a:rPr lang="en-US" sz="1100" dirty="0"/>
              <a:t>Introduction</a:t>
            </a:r>
          </a:p>
          <a:p>
            <a:pPr>
              <a:spcAft>
                <a:spcPts val="0"/>
              </a:spcAft>
            </a:pPr>
            <a:r>
              <a:rPr lang="en-US" sz="1100" dirty="0"/>
              <a:t>Uniform Bracing Style Initialization</a:t>
            </a:r>
          </a:p>
          <a:p>
            <a:pPr>
              <a:spcAft>
                <a:spcPts val="0"/>
              </a:spcAft>
            </a:pPr>
            <a:r>
              <a:rPr lang="en-GB" sz="1100" dirty="0"/>
              <a:t>Type Traits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if </a:t>
            </a:r>
            <a:r>
              <a:rPr lang="en-GB" sz="1100" dirty="0" err="1"/>
              <a:t>constexpr</a:t>
            </a: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Promoting Type Safety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if Initializer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Variable Templates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Multithreading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&lt;filesystem&gt; 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Designated Initializers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Lab #19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Quality of life improvements from a coding perspective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Lab #20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Quality of life improvements from a reverse engineering perspective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Summary</a:t>
            </a:r>
          </a:p>
          <a:p>
            <a:pPr marL="0" lvl="1" indent="0">
              <a:lnSpc>
                <a:spcPct val="100000"/>
              </a:lnSpc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Appendices:</a:t>
            </a:r>
          </a:p>
          <a:p>
            <a:pPr lvl="1">
              <a:lnSpc>
                <a:spcPct val="100000"/>
              </a:lnSpc>
              <a:buSzPct val="115000"/>
            </a:pPr>
            <a:r>
              <a:rPr lang="en-GB" sz="1100" dirty="0"/>
              <a:t>Useful links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486AB7-096E-D04F-B45E-AE79D474F5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8200" y="404528"/>
            <a:ext cx="3168497" cy="4647734"/>
          </a:xfrm>
        </p:spPr>
        <p:txBody>
          <a:bodyPr/>
          <a:lstStyle/>
          <a:p>
            <a:r>
              <a:rPr lang="en-US" dirty="0"/>
              <a:t>Learning Outcomes:</a:t>
            </a:r>
          </a:p>
          <a:p>
            <a:pPr lvl="1"/>
            <a:r>
              <a:rPr lang="en-US" sz="1100" dirty="0"/>
              <a:t>Must be able to describe various features of modern C++ which improve a software engineer’s quality of life.</a:t>
            </a:r>
          </a:p>
          <a:p>
            <a:pPr lvl="1"/>
            <a:r>
              <a:rPr lang="en-US" sz="1100" dirty="0"/>
              <a:t>Should be able to use various features of modern C++ which improve a software engineer’s quality of life.</a:t>
            </a:r>
          </a:p>
          <a:p>
            <a:pPr lvl="1"/>
            <a:r>
              <a:rPr lang="en-US" sz="1100" dirty="0"/>
              <a:t>Could be able to identify various “quality of life”-style features in memory</a:t>
            </a:r>
          </a:p>
        </p:txBody>
      </p:sp>
    </p:spTree>
    <p:extLst>
      <p:ext uri="{BB962C8B-B14F-4D97-AF65-F5344CB8AC3E}">
        <p14:creationId xmlns:p14="http://schemas.microsoft.com/office/powerpoint/2010/main" val="2893520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Lab #20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Quality of Life enhancements(reverse engineering perspective)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847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8FE31-9F78-430F-90B3-CEADBDE09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0AF58-AE67-49F5-BAD7-F6278F3BE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80061"/>
            <a:ext cx="5748946" cy="6064928"/>
          </a:xfrm>
        </p:spPr>
        <p:txBody>
          <a:bodyPr/>
          <a:lstStyle/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Various “quality of life” features were added into C++ during various revisions, i.e.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C++11, C++14, C++17 and C++20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These mainly aim to bring C++ up to date, providing software engineers with similar code constructs found in rival, modern languages, e.g.</a:t>
            </a:r>
          </a:p>
          <a:p>
            <a:pPr lvl="1">
              <a:spcAft>
                <a:spcPts val="600"/>
              </a:spcAft>
            </a:pPr>
            <a:r>
              <a:rPr lang="en-US" sz="1400" dirty="0"/>
              <a:t>Uniform Bracing Style Initialization</a:t>
            </a:r>
          </a:p>
          <a:p>
            <a:pPr lvl="1">
              <a:spcAft>
                <a:spcPts val="600"/>
              </a:spcAft>
            </a:pPr>
            <a:r>
              <a:rPr lang="en-GB" dirty="0"/>
              <a:t>T</a:t>
            </a:r>
            <a:r>
              <a:rPr lang="en-GB" sz="1400" dirty="0"/>
              <a:t>ype </a:t>
            </a:r>
            <a:r>
              <a:rPr lang="en-GB" dirty="0"/>
              <a:t>T</a:t>
            </a:r>
            <a:r>
              <a:rPr lang="en-GB" sz="1400" dirty="0"/>
              <a:t>raits</a:t>
            </a:r>
          </a:p>
          <a:p>
            <a:pPr lvl="1">
              <a:spcAft>
                <a:spcPts val="600"/>
              </a:spcAft>
            </a:pPr>
            <a:r>
              <a:rPr lang="en-GB" sz="1400" dirty="0"/>
              <a:t>if </a:t>
            </a:r>
            <a:r>
              <a:rPr lang="en-GB" sz="1400" dirty="0" err="1"/>
              <a:t>constexpr</a:t>
            </a:r>
            <a:endParaRPr lang="en-GB" sz="1400" dirty="0"/>
          </a:p>
          <a:p>
            <a:pPr lvl="1">
              <a:spcAft>
                <a:spcPts val="600"/>
              </a:spcAft>
            </a:pPr>
            <a:r>
              <a:rPr lang="en-GB" sz="1400" dirty="0"/>
              <a:t>if Initializer</a:t>
            </a:r>
          </a:p>
          <a:p>
            <a:pPr lvl="1">
              <a:spcAft>
                <a:spcPts val="600"/>
              </a:spcAft>
            </a:pPr>
            <a:r>
              <a:rPr lang="en-GB" dirty="0"/>
              <a:t>V</a:t>
            </a:r>
            <a:r>
              <a:rPr lang="en-GB" sz="1400" dirty="0"/>
              <a:t>ariable </a:t>
            </a:r>
            <a:r>
              <a:rPr lang="en-GB" dirty="0"/>
              <a:t>T</a:t>
            </a:r>
            <a:r>
              <a:rPr lang="en-GB" sz="1400" dirty="0"/>
              <a:t>emplates</a:t>
            </a:r>
          </a:p>
          <a:p>
            <a:pPr lvl="1">
              <a:spcAft>
                <a:spcPts val="600"/>
              </a:spcAft>
            </a:pPr>
            <a:r>
              <a:rPr lang="en-GB" dirty="0"/>
              <a:t>Multithreading</a:t>
            </a:r>
          </a:p>
          <a:p>
            <a:pPr lvl="1">
              <a:spcAft>
                <a:spcPts val="600"/>
              </a:spcAft>
            </a:pPr>
            <a:r>
              <a:rPr lang="en-GB" dirty="0"/>
              <a:t>&lt;filesystem&gt;</a:t>
            </a:r>
          </a:p>
          <a:p>
            <a:pPr lvl="1">
              <a:spcAft>
                <a:spcPts val="600"/>
              </a:spcAft>
            </a:pPr>
            <a:endParaRPr lang="en-GB" dirty="0"/>
          </a:p>
          <a:p>
            <a:pPr marL="0" lvl="1" indent="0">
              <a:spcAft>
                <a:spcPts val="600"/>
              </a:spcAft>
              <a:buNone/>
            </a:pPr>
            <a:r>
              <a:rPr lang="en-GB" b="1" dirty="0"/>
              <a:t>Many of these changes are now considered idiomatic of modern C++, replacing older C-style techniques.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en-GB" dirty="0"/>
              <a:t>you will encounter them more frequently moving forwards</a:t>
            </a:r>
          </a:p>
          <a:p>
            <a:pPr marL="0" lvl="1" indent="0">
              <a:spcAft>
                <a:spcPts val="600"/>
              </a:spcAft>
              <a:buNone/>
            </a:pPr>
            <a:endParaRPr lang="en-GB" dirty="0"/>
          </a:p>
          <a:p>
            <a:pPr marL="0" lvl="1" indent="0">
              <a:spcAft>
                <a:spcPts val="600"/>
              </a:spcAft>
              <a:buNone/>
            </a:pPr>
            <a:r>
              <a:rPr lang="en-GB" dirty="0"/>
              <a:t>Many can still be happily used in concern with older libraries, e.g. </a:t>
            </a:r>
            <a:r>
              <a:rPr lang="en-GB" b="1" dirty="0"/>
              <a:t>&lt;</a:t>
            </a:r>
            <a:r>
              <a:rPr lang="en-GB" b="1" dirty="0" err="1"/>
              <a:t>fstream</a:t>
            </a:r>
            <a:r>
              <a:rPr lang="en-GB" b="1" dirty="0"/>
              <a:t>&gt; </a:t>
            </a:r>
            <a:r>
              <a:rPr lang="en-GB" dirty="0"/>
              <a:t>and </a:t>
            </a:r>
            <a:r>
              <a:rPr lang="en-GB" b="1" dirty="0"/>
              <a:t>&lt;filesystem&gt;</a:t>
            </a:r>
          </a:p>
          <a:p>
            <a:pPr marL="0" lvl="1" indent="0">
              <a:spcAft>
                <a:spcPts val="600"/>
              </a:spcAft>
              <a:buNone/>
            </a:pPr>
            <a:endParaRPr lang="en-GB" dirty="0"/>
          </a:p>
          <a:p>
            <a:pPr marL="0" lvl="1" indent="0">
              <a:spcAft>
                <a:spcPts val="600"/>
              </a:spcAft>
              <a:buNone/>
            </a:pPr>
            <a:endParaRPr lang="en-GB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0885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9D1E-941B-4AC8-9045-28E4F4E11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A144-A6AC-44B5-8741-DF523373A4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81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D064-971D-4938-83D4-CCCA2529F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3816047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E8FDC-4C6C-840E-98D3-B96A1D95B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kern="100" cap="none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Useful resources</a:t>
            </a:r>
            <a:endParaRPr lang="en-GB" sz="4400" kern="100" cap="none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63CCD-4AD4-1761-4B32-C5D981EAE8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4238" y="460984"/>
            <a:ext cx="7112978" cy="5859806"/>
          </a:xfrm>
        </p:spPr>
        <p:txBody>
          <a:bodyPr/>
          <a:lstStyle/>
          <a:p>
            <a:r>
              <a:rPr lang="en-US" b="1" dirty="0"/>
              <a:t>Websites and online resources</a:t>
            </a:r>
          </a:p>
          <a:p>
            <a:endParaRPr lang="en-US" dirty="0"/>
          </a:p>
          <a:p>
            <a:pPr algn="l"/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C++ Standard Library (no date) cppreference.com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https://en.cppreference.com/w/cpp/standard_library (Accessed: 16 November 2023).</a:t>
            </a:r>
          </a:p>
          <a:p>
            <a:pPr algn="l"/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JTC1/SC22/WG21 - The C++ Standards Committee - ISOCPP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. Available at: https://www.open-std.org/jtc1/sc22/wg21/ (Accessed: 16 November 2023).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2686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143713" y="2260601"/>
            <a:ext cx="6485687" cy="1460499"/>
          </a:xfrm>
        </p:spPr>
        <p:txBody>
          <a:bodyPr/>
          <a:lstStyle/>
          <a:p>
            <a:r>
              <a:rPr lang="en-US" sz="4800" dirty="0">
                <a:cs typeface="Arial" charset="0"/>
              </a:rPr>
              <a:t>Review of Chapter’s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3842796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80595-6343-424B-9A57-0B9D39352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>
                <a:solidFill>
                  <a:schemeClr val="bg1"/>
                </a:solidFill>
              </a:rPr>
              <a:t>Learning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59F59-F2D2-4D1D-9BEE-EA20F399D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F1E4E-0847-8237-0F66-7DEA1F8F0447}"/>
              </a:ext>
            </a:extLst>
          </p:cNvPr>
          <p:cNvSpPr txBox="1"/>
          <p:nvPr/>
        </p:nvSpPr>
        <p:spPr>
          <a:xfrm>
            <a:off x="4627756" y="568712"/>
            <a:ext cx="7414148" cy="57874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FAA0-FA47-E187-7B0A-E7D28EBD2E08}"/>
              </a:ext>
            </a:extLst>
          </p:cNvPr>
          <p:cNvSpPr txBox="1"/>
          <p:nvPr/>
        </p:nvSpPr>
        <p:spPr>
          <a:xfrm>
            <a:off x="4527395" y="568712"/>
            <a:ext cx="7279820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C6B68-1DF4-4A6D-64AB-8D05D847C450}"/>
              </a:ext>
            </a:extLst>
          </p:cNvPr>
          <p:cNvSpPr txBox="1"/>
          <p:nvPr/>
        </p:nvSpPr>
        <p:spPr>
          <a:xfrm>
            <a:off x="4772722" y="568712"/>
            <a:ext cx="6869151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Learning Outcomes:</a:t>
            </a:r>
          </a:p>
          <a:p>
            <a:pPr algn="l"/>
            <a:endParaRPr lang="en-GB" b="1" dirty="0"/>
          </a:p>
          <a:p>
            <a:pPr algn="l"/>
            <a:r>
              <a:rPr lang="en-GB" dirty="0"/>
              <a:t>By the completion of this chapter, you…</a:t>
            </a:r>
          </a:p>
          <a:p>
            <a:pPr algn="l"/>
            <a:endParaRPr lang="en-GB" b="1" dirty="0"/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Must be able to </a:t>
            </a:r>
            <a:r>
              <a:rPr lang="en-US" dirty="0"/>
              <a:t>describe various features of modern C++ which improve a software engineer’s quality of life.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Should be able </a:t>
            </a:r>
            <a:r>
              <a:rPr lang="en-US" dirty="0"/>
              <a:t>to use various features of modern C++ which improve a software engineer’s quality of life.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Could be able </a:t>
            </a:r>
            <a:r>
              <a:rPr lang="en-US" dirty="0"/>
              <a:t>to identify various “quality of life”-style features in memory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GB" dirty="0"/>
          </a:p>
          <a:p>
            <a:pPr algn="l"/>
            <a:r>
              <a:rPr lang="en-GB" b="1" dirty="0"/>
              <a:t>Please review these learning outcomes at chapter's end.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dirty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94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3C6A5-EEC9-8D8E-A7BE-280C6A5F34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85E37-43C2-7452-AC5B-7E1077247D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84836" y="662940"/>
            <a:ext cx="7085194" cy="5726430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8DA6D0-B31C-1895-EDB8-9476A5D90126}"/>
              </a:ext>
            </a:extLst>
          </p:cNvPr>
          <p:cNvSpPr txBox="1"/>
          <p:nvPr/>
        </p:nvSpPr>
        <p:spPr>
          <a:xfrm>
            <a:off x="4584836" y="716434"/>
            <a:ext cx="722238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  <a:spcAft>
                <a:spcPts val="0"/>
              </a:spcAft>
            </a:pPr>
            <a:r>
              <a:rPr lang="en-GB" sz="1800" b="1" dirty="0"/>
              <a:t>This chapter focuses on 8 small, but </a:t>
            </a:r>
            <a:r>
              <a:rPr lang="en-GB" b="1" dirty="0"/>
              <a:t>useful, </a:t>
            </a:r>
            <a:r>
              <a:rPr lang="en-GB" sz="1800" b="1" dirty="0"/>
              <a:t>“quality of life”-style improvements to Modern C++</a:t>
            </a:r>
          </a:p>
          <a:p>
            <a:pPr marL="285750" lvl="1" indent="-28575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+mj-lt"/>
              <a:buAutoNum type="arabicPeriod"/>
            </a:pPr>
            <a:r>
              <a:rPr lang="en-US" sz="1800" dirty="0"/>
              <a:t>Uniform Bracing Style Initialization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GB" dirty="0"/>
              <a:t>T</a:t>
            </a:r>
            <a:r>
              <a:rPr lang="en-GB" sz="1800" dirty="0"/>
              <a:t>ype </a:t>
            </a:r>
            <a:r>
              <a:rPr lang="en-GB" dirty="0"/>
              <a:t>T</a:t>
            </a:r>
            <a:r>
              <a:rPr lang="en-GB" sz="1800" dirty="0"/>
              <a:t>raits</a:t>
            </a:r>
          </a:p>
          <a:p>
            <a:pPr marL="342900" lvl="1" indent="-3429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800" dirty="0"/>
              <a:t>if </a:t>
            </a:r>
            <a:r>
              <a:rPr lang="en-GB" sz="1800" dirty="0" err="1"/>
              <a:t>constexpr</a:t>
            </a:r>
            <a:endParaRPr lang="en-GB" sz="1800" dirty="0"/>
          </a:p>
          <a:p>
            <a:pPr marL="342900" lvl="1" indent="-3429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sz="1800" dirty="0"/>
              <a:t>if Initializer</a:t>
            </a:r>
          </a:p>
          <a:p>
            <a:pPr marL="342900" lvl="1" indent="-3429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dirty="0"/>
              <a:t>V</a:t>
            </a:r>
            <a:r>
              <a:rPr lang="en-GB" sz="1800" dirty="0"/>
              <a:t>ariable </a:t>
            </a:r>
            <a:r>
              <a:rPr lang="en-GB" dirty="0"/>
              <a:t>T</a:t>
            </a:r>
            <a:r>
              <a:rPr lang="en-GB" sz="1800" dirty="0"/>
              <a:t>emplates</a:t>
            </a:r>
          </a:p>
          <a:p>
            <a:pPr marL="342900" lvl="1" indent="-3429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dirty="0"/>
              <a:t>Multithreading</a:t>
            </a:r>
          </a:p>
          <a:p>
            <a:pPr marL="342900" lvl="1" indent="-3429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dirty="0"/>
              <a:t>&lt;filesystem&gt;</a:t>
            </a:r>
          </a:p>
          <a:p>
            <a:pPr marL="342900" lvl="1" indent="-3429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GB" dirty="0"/>
              <a:t>Designated Initializers</a:t>
            </a:r>
          </a:p>
        </p:txBody>
      </p:sp>
    </p:spTree>
    <p:extLst>
      <p:ext uri="{BB962C8B-B14F-4D97-AF65-F5344CB8AC3E}">
        <p14:creationId xmlns:p14="http://schemas.microsoft.com/office/powerpoint/2010/main" val="2599586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F48A03-35AC-9001-02D8-4A7A9B7388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cap="none" dirty="0"/>
              <a:t>Uniform Bracing Style Initialization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7E4C9-E925-27CF-4B63-4C9178FF7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21238" y="678901"/>
            <a:ext cx="6985978" cy="4094163"/>
          </a:xfrm>
        </p:spPr>
        <p:txBody>
          <a:bodyPr/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+mn-lt"/>
              </a:rPr>
              <a:t>Brace-initialization or list initialization, was introduced in C++11 as part of the (then) new standard.</a:t>
            </a:r>
          </a:p>
          <a:p>
            <a:endParaRPr lang="en-US" b="1" dirty="0">
              <a:solidFill>
                <a:srgbClr val="374151"/>
              </a:solidFill>
              <a:latin typeface="+mn-lt"/>
            </a:endParaRPr>
          </a:p>
          <a:p>
            <a:r>
              <a:rPr lang="en-US" b="1" dirty="0">
                <a:solidFill>
                  <a:srgbClr val="374151"/>
                </a:solidFill>
                <a:latin typeface="+mn-lt"/>
              </a:rPr>
              <a:t>Historically, there were multiple ways to initialize objects in classic C++…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+mn-lt"/>
              </a:rPr>
              <a:t>Assignment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+mn-lt"/>
              </a:rPr>
              <a:t>Parentheses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+mn-lt"/>
              </a:rPr>
              <a:t>Constructors etc.</a:t>
            </a:r>
          </a:p>
          <a:p>
            <a:endParaRPr lang="en-US" dirty="0">
              <a:solidFill>
                <a:srgbClr val="374151"/>
              </a:solidFill>
              <a:latin typeface="+mn-lt"/>
            </a:endParaRPr>
          </a:p>
          <a:p>
            <a:r>
              <a:rPr lang="en-US" dirty="0">
                <a:solidFill>
                  <a:srgbClr val="374151"/>
                </a:solidFill>
                <a:latin typeface="+mn-lt"/>
              </a:rPr>
              <a:t>With brace-initialization, familiar </a:t>
            </a:r>
            <a:r>
              <a:rPr lang="en-US" b="1" dirty="0">
                <a:solidFill>
                  <a:srgbClr val="374151"/>
                </a:solidFill>
                <a:latin typeface="+mn-lt"/>
              </a:rPr>
              <a:t>curly braces { } </a:t>
            </a:r>
            <a:r>
              <a:rPr lang="en-US" dirty="0">
                <a:solidFill>
                  <a:srgbClr val="374151"/>
                </a:solidFill>
                <a:latin typeface="+mn-lt"/>
              </a:rPr>
              <a:t>are used to initialize objects; including fundamental data types, user defined types, and containers, e.g.</a:t>
            </a:r>
          </a:p>
          <a:p>
            <a:endParaRPr lang="en-US" dirty="0">
              <a:solidFill>
                <a:srgbClr val="374151"/>
              </a:solidFill>
              <a:latin typeface="+mn-lt"/>
            </a:endParaRPr>
          </a:p>
          <a:p>
            <a:endParaRPr lang="en-US" dirty="0">
              <a:solidFill>
                <a:srgbClr val="374151"/>
              </a:solidFill>
              <a:latin typeface="+mn-lt"/>
            </a:endParaRPr>
          </a:p>
          <a:p>
            <a:endParaRPr lang="en-US" dirty="0">
              <a:solidFill>
                <a:srgbClr val="374151"/>
              </a:solidFill>
              <a:latin typeface="+mn-lt"/>
            </a:endParaRPr>
          </a:p>
          <a:p>
            <a:endParaRPr lang="en-US" dirty="0">
              <a:solidFill>
                <a:srgbClr val="374151"/>
              </a:solidFill>
              <a:latin typeface="+mn-lt"/>
            </a:endParaRPr>
          </a:p>
          <a:p>
            <a:endParaRPr lang="en-US" dirty="0">
              <a:solidFill>
                <a:srgbClr val="374151"/>
              </a:solidFill>
              <a:latin typeface="+mn-lt"/>
            </a:endParaRPr>
          </a:p>
          <a:p>
            <a:endParaRPr lang="en-US" dirty="0">
              <a:solidFill>
                <a:srgbClr val="374151"/>
              </a:solidFill>
              <a:latin typeface="+mn-lt"/>
            </a:endParaRPr>
          </a:p>
          <a:p>
            <a:endParaRPr lang="en-GB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0EBD-10AB-43A0-6F4E-85476C84F29F}"/>
              </a:ext>
            </a:extLst>
          </p:cNvPr>
          <p:cNvSpPr txBox="1"/>
          <p:nvPr/>
        </p:nvSpPr>
        <p:spPr>
          <a:xfrm>
            <a:off x="4821238" y="5630421"/>
            <a:ext cx="6661467" cy="73866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// for fundamental types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v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::vector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// for containers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// for user-defined classes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80291-4FC1-6230-5C20-00B249A65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896" y="5630421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B3B135-AF07-5C0D-5441-D3A36DDA9BF6}"/>
              </a:ext>
            </a:extLst>
          </p:cNvPr>
          <p:cNvSpPr txBox="1"/>
          <p:nvPr/>
        </p:nvSpPr>
        <p:spPr>
          <a:xfrm>
            <a:off x="4821237" y="4576321"/>
            <a:ext cx="6661467" cy="73866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// for fundamental types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::vector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v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// for containers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GB" sz="1400" dirty="0">
                <a:solidFill>
                  <a:srgbClr val="FFFFFF"/>
                </a:solidFill>
                <a:latin typeface="Consolas" panose="020B0609020204030204" pitchFamily="49" charset="0"/>
              </a:rPr>
              <a:t>)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// for user-defined classes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6CEE33-5534-6569-2409-123C5896B420}"/>
              </a:ext>
            </a:extLst>
          </p:cNvPr>
          <p:cNvSpPr txBox="1"/>
          <p:nvPr/>
        </p:nvSpPr>
        <p:spPr>
          <a:xfrm>
            <a:off x="11683556" y="6147898"/>
            <a:ext cx="247320" cy="18998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85000" lnSpcReduction="20000"/>
          </a:bodyPr>
          <a:lstStyle/>
          <a:p>
            <a:pPr algn="l"/>
            <a:r>
              <a:rPr lang="en-GB" b="1" dirty="0"/>
              <a:t>11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9E3A12-9D56-0A1B-1CC5-028D4DCA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896" y="4599923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74DCBB6B-06F2-6651-E6B1-BA3173EF7521}"/>
              </a:ext>
            </a:extLst>
          </p:cNvPr>
          <p:cNvSpPr/>
          <p:nvPr/>
        </p:nvSpPr>
        <p:spPr>
          <a:xfrm>
            <a:off x="11635466" y="5115172"/>
            <a:ext cx="258433" cy="460412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546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7CB284-E15F-B980-0A70-7461EA55EA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Type Traits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BC22D-1B23-6D89-CFC8-25DC49A58C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2006" y="474773"/>
            <a:ext cx="7005209" cy="4094163"/>
          </a:xfrm>
        </p:spPr>
        <p:txBody>
          <a:bodyPr/>
          <a:lstStyle/>
          <a:p>
            <a:r>
              <a:rPr lang="en-GB" b="1" dirty="0"/>
              <a:t>Type Traits, introduced in C++11, allow the programmer to query and categorize types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at compile time</a:t>
            </a:r>
          </a:p>
          <a:p>
            <a:endParaRPr lang="en-GB" b="1" dirty="0"/>
          </a:p>
          <a:p>
            <a:r>
              <a:rPr lang="en-GB" b="1" dirty="0"/>
              <a:t>It uses the &lt;</a:t>
            </a:r>
            <a:r>
              <a:rPr lang="en-GB" b="1" dirty="0" err="1"/>
              <a:t>type_traits</a:t>
            </a:r>
            <a:r>
              <a:rPr lang="en-GB" b="1" dirty="0"/>
              <a:t>&gt; header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part of the C++ metaprogramming library.</a:t>
            </a:r>
          </a:p>
          <a:p>
            <a:endParaRPr lang="en-GB" b="1" dirty="0"/>
          </a:p>
          <a:p>
            <a:r>
              <a:rPr lang="en-GB" b="1" dirty="0"/>
              <a:t>This provides the usual helper classes, categories, operations etc. that prove useful in identifying a program element’s underlying nature, e.g.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>
                <a:latin typeface="Consolas" panose="020B0609020204030204" pitchFamily="49" charset="0"/>
              </a:rPr>
              <a:t>is_void</a:t>
            </a:r>
            <a:endParaRPr lang="en-GB" b="1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>
                <a:latin typeface="Consolas" panose="020B0609020204030204" pitchFamily="49" charset="0"/>
              </a:rPr>
              <a:t>is_integral</a:t>
            </a:r>
            <a:endParaRPr lang="en-GB" b="1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>
                <a:latin typeface="Consolas" panose="020B0609020204030204" pitchFamily="49" charset="0"/>
              </a:rPr>
              <a:t>is_function</a:t>
            </a:r>
            <a:endParaRPr lang="en-GB" b="1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>
                <a:latin typeface="Consolas" panose="020B0609020204030204" pitchFamily="49" charset="0"/>
              </a:rPr>
              <a:t>is_pointer</a:t>
            </a:r>
            <a:endParaRPr lang="en-GB" b="1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>
                <a:latin typeface="Consolas" panose="020B0609020204030204" pitchFamily="49" charset="0"/>
              </a:rPr>
              <a:t>is_same</a:t>
            </a:r>
            <a:endParaRPr lang="en-GB" b="1" dirty="0">
              <a:latin typeface="Consolas" panose="020B0609020204030204" pitchFamily="49" charset="0"/>
            </a:endParaRPr>
          </a:p>
          <a:p>
            <a:endParaRPr lang="en-GB" b="1" dirty="0"/>
          </a:p>
          <a:p>
            <a:r>
              <a:rPr lang="en-GB" b="1" dirty="0"/>
              <a:t>Changes to Type Traits have occurred over time, with useful additions appearing after its introduction…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137425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BC3334-DB40-21FD-0B03-D7C9FB9CB5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800" cap="none" dirty="0"/>
              <a:t>if </a:t>
            </a:r>
            <a:r>
              <a:rPr lang="en-GB" sz="4800" cap="none" dirty="0" err="1"/>
              <a:t>constexpr</a:t>
            </a:r>
            <a:endParaRPr lang="en-GB" sz="4800" cap="none" dirty="0"/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BE62A-1118-8F4A-EBE6-384C3658B5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19125" y="1030514"/>
            <a:ext cx="6954565" cy="3564547"/>
          </a:xfrm>
        </p:spPr>
        <p:txBody>
          <a:bodyPr/>
          <a:lstStyle/>
          <a:p>
            <a:r>
              <a:rPr lang="en-GB" b="1" dirty="0">
                <a:latin typeface="Consolas" panose="020B0609020204030204" pitchFamily="49" charset="0"/>
              </a:rPr>
              <a:t>if </a:t>
            </a:r>
            <a:r>
              <a:rPr lang="en-GB" b="1" dirty="0" err="1">
                <a:latin typeface="Consolas" panose="020B0609020204030204" pitchFamily="49" charset="0"/>
              </a:rPr>
              <a:t>constexpr</a:t>
            </a:r>
            <a:r>
              <a:rPr lang="en-GB" b="1" dirty="0">
                <a:latin typeface="Consolas" panose="020B0609020204030204" pitchFamily="49" charset="0"/>
              </a:rPr>
              <a:t> </a:t>
            </a:r>
            <a:r>
              <a:rPr lang="en-GB" b="1" dirty="0"/>
              <a:t>statement was introduced in C++17</a:t>
            </a:r>
          </a:p>
          <a:p>
            <a:endParaRPr lang="en-GB" dirty="0"/>
          </a:p>
          <a:p>
            <a:r>
              <a:rPr lang="en-GB" b="1" dirty="0"/>
              <a:t>Allows for conditional compilation and evaluation during the compile-time phase.</a:t>
            </a:r>
          </a:p>
          <a:p>
            <a:endParaRPr lang="en-GB" dirty="0"/>
          </a:p>
          <a:p>
            <a:r>
              <a:rPr lang="en-GB" b="1" dirty="0"/>
              <a:t>Useful to include/exclude code based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Constants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Template parameters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4898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BC3334-DB40-21FD-0B03-D7C9FB9CB5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800" cap="none" dirty="0"/>
              <a:t>if </a:t>
            </a:r>
            <a:r>
              <a:rPr lang="en-GB" sz="4800" cap="none" dirty="0" err="1"/>
              <a:t>constexpr</a:t>
            </a:r>
            <a:endParaRPr lang="en-GB" sz="4800" cap="none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1C1DE-7D5E-E5FD-D3BA-5108E4A2CCB7}"/>
              </a:ext>
            </a:extLst>
          </p:cNvPr>
          <p:cNvSpPr txBox="1"/>
          <p:nvPr/>
        </p:nvSpPr>
        <p:spPr>
          <a:xfrm>
            <a:off x="4619125" y="615196"/>
            <a:ext cx="6954564" cy="504753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type_traits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processData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is_integral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&gt;::value)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"Processing integral type."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    // Write code specific to </a:t>
            </a:r>
            <a:r>
              <a:rPr lang="en-GB" sz="14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integreal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...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constexpr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is_floating_point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&gt;::value)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"Processing floating point type."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    // Write Code specific to floating point...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"Mystery!"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    // Write Code for anything else...</a:t>
            </a:r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processData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212.0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     // Floating point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processData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       // Integral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processData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"Frank"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   // String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7A2CD-9A0B-DE2F-6F27-B18A2563F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9539" y="615631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DFFBB0-3745-AFC3-FA52-FC5866101B6A}"/>
              </a:ext>
            </a:extLst>
          </p:cNvPr>
          <p:cNvSpPr txBox="1"/>
          <p:nvPr/>
        </p:nvSpPr>
        <p:spPr>
          <a:xfrm>
            <a:off x="4619125" y="5808484"/>
            <a:ext cx="6954564" cy="73866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Processing floating point type.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Processing integral type.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Mystery!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2" descr="Download Free Tux Kernel Racer Penguins Linux Penguin ICON favicon ...">
            <a:extLst>
              <a:ext uri="{FF2B5EF4-FFF2-40B4-BE49-F238E27FC236}">
                <a16:creationId xmlns:a16="http://schemas.microsoft.com/office/drawing/2014/main" id="{ADBBBED0-DD36-2C34-2C36-6B489BA8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9539" y="5808484"/>
            <a:ext cx="409576" cy="49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030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A90D66-901F-EA55-C78A-34CCC8C3DD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Promoting Type Safety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29F41-492F-3925-ED74-9ABEDBF43F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28132" y="272233"/>
            <a:ext cx="6810874" cy="4401205"/>
          </a:xfrm>
        </p:spPr>
        <p:txBody>
          <a:bodyPr/>
          <a:lstStyle/>
          <a:p>
            <a:r>
              <a:rPr lang="en-GB" b="1" dirty="0"/>
              <a:t>Type Traits can also be used as a guard to promote type safety in template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Where </a:t>
            </a:r>
            <a:r>
              <a:rPr lang="en-GB" b="1" dirty="0"/>
              <a:t>type T </a:t>
            </a:r>
            <a:r>
              <a:rPr lang="en-GB" dirty="0"/>
              <a:t>is not 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Could be anything numeric (integral, float etc.)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C5D32-25B9-4E27-4110-C3DC156484BF}"/>
              </a:ext>
            </a:extLst>
          </p:cNvPr>
          <p:cNvSpPr txBox="1"/>
          <p:nvPr/>
        </p:nvSpPr>
        <p:spPr>
          <a:xfrm>
            <a:off x="4807721" y="1601614"/>
            <a:ext cx="6999495" cy="440120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type_traits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static_assert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is_arithmetic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&gt;::value,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"1st argument not arithmetic"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static_assert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is_arithmetic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&gt;::value,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"2nd argument not arithmetic"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(first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second)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         //valid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     //valid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"Frank"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   //invalid (won't compile)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7930A79-2588-B021-E50D-E4C249512B40}"/>
              </a:ext>
            </a:extLst>
          </p:cNvPr>
          <p:cNvGrpSpPr/>
          <p:nvPr/>
        </p:nvGrpSpPr>
        <p:grpSpPr>
          <a:xfrm>
            <a:off x="10978223" y="1696574"/>
            <a:ext cx="868361" cy="460412"/>
            <a:chOff x="11183938" y="1821377"/>
            <a:chExt cx="868361" cy="460412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14F8B111-EBE2-1997-D158-78829A7570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73DC79-81C1-90C5-4E18-B2259A4D47EC}"/>
                </a:ext>
              </a:extLst>
            </p:cNvPr>
            <p:cNvSpPr txBox="1"/>
            <p:nvPr/>
          </p:nvSpPr>
          <p:spPr>
            <a:xfrm>
              <a:off x="11593513" y="1890711"/>
              <a:ext cx="458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11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248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9AC5BD-1C70-C660-9FF0-A925DB986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Promoting Type Safety, using Type Constraints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A6C84-E30E-4748-90CC-13DE3EF019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83749" y="358466"/>
            <a:ext cx="6728877" cy="522883"/>
          </a:xfrm>
        </p:spPr>
        <p:txBody>
          <a:bodyPr/>
          <a:lstStyle/>
          <a:p>
            <a:r>
              <a:rPr lang="en-GB" b="1" dirty="0"/>
              <a:t>Here’s the alternative take…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dirty="0"/>
              <a:t>Now relying on a </a:t>
            </a:r>
            <a:r>
              <a:rPr lang="en-GB" b="1" dirty="0"/>
              <a:t>constraint</a:t>
            </a:r>
            <a:r>
              <a:rPr lang="en-GB" dirty="0"/>
              <a:t> rather than a </a:t>
            </a:r>
            <a:r>
              <a:rPr lang="en-GB" b="1" dirty="0">
                <a:latin typeface="Consolas" panose="020B0609020204030204" pitchFamily="49" charset="0"/>
              </a:rPr>
              <a:t>static assert</a:t>
            </a:r>
          </a:p>
          <a:p>
            <a:endParaRPr lang="en-GB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780AA-80A5-B502-F276-F9C24A31B998}"/>
              </a:ext>
            </a:extLst>
          </p:cNvPr>
          <p:cNvSpPr txBox="1"/>
          <p:nvPr/>
        </p:nvSpPr>
        <p:spPr>
          <a:xfrm>
            <a:off x="4783749" y="881349"/>
            <a:ext cx="7114468" cy="332398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&lt;iostream&gt;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&lt;concepts&gt;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Use the 'std::arithmetic' concept for constraining the types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GB" sz="1400" b="0" dirty="0">
                <a:solidFill>
                  <a:srgbClr val="4EC9B0"/>
                </a:solidFill>
                <a:effectLst/>
                <a:highlight>
                  <a:srgbClr val="800000"/>
                </a:highlight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800000"/>
                </a:highlight>
                <a:latin typeface="Consolas" panose="020B0609020204030204" pitchFamily="49" charset="0"/>
              </a:rPr>
              <a:t>::</a:t>
            </a:r>
            <a:r>
              <a:rPr lang="en-GB" sz="1400" b="0" dirty="0">
                <a:solidFill>
                  <a:srgbClr val="569CD6"/>
                </a:solidFill>
                <a:effectLst/>
                <a:highlight>
                  <a:srgbClr val="800000"/>
                </a:highlight>
                <a:latin typeface="Consolas" panose="020B0609020204030204" pitchFamily="49" charset="0"/>
              </a:rPr>
              <a:t>arithmetic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8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highlight>
                  <a:srgbClr val="800000"/>
                </a:highlight>
                <a:latin typeface="Consolas" panose="020B0609020204030204" pitchFamily="49" charset="0"/>
              </a:rPr>
              <a:t>TF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800000"/>
                </a:highlight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4EC9B0"/>
                </a:solidFill>
                <a:effectLst/>
                <a:highlight>
                  <a:srgbClr val="800000"/>
                </a:highlight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800000"/>
                </a:highlight>
                <a:latin typeface="Consolas" panose="020B0609020204030204" pitchFamily="49" charset="0"/>
              </a:rPr>
              <a:t>::</a:t>
            </a:r>
            <a:r>
              <a:rPr lang="en-GB" sz="1400" b="0" dirty="0">
                <a:solidFill>
                  <a:srgbClr val="569CD6"/>
                </a:solidFill>
                <a:effectLst/>
                <a:highlight>
                  <a:srgbClr val="800000"/>
                </a:highlight>
                <a:latin typeface="Consolas" panose="020B0609020204030204" pitchFamily="49" charset="0"/>
              </a:rPr>
              <a:t>arithmetic</a:t>
            </a:r>
            <a:r>
              <a:rPr lang="en-GB" sz="1400" b="0" dirty="0">
                <a:solidFill>
                  <a:srgbClr val="FFFFFF"/>
                </a:solidFill>
                <a:effectLst/>
                <a:highlight>
                  <a:srgbClr val="800000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highlight>
                  <a:srgbClr val="800000"/>
                </a:highlight>
                <a:latin typeface="Consolas" panose="020B0609020204030204" pitchFamily="49" charset="0"/>
              </a:rPr>
              <a:t>TS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TF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(first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second)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      // valid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  // valid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std::</a:t>
            </a:r>
            <a:r>
              <a:rPr lang="en-GB" sz="14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GB" sz="14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GB" sz="14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("Frank", 10);      // invalid (won't compile)</a:t>
            </a:r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D6699B-C3B2-7E37-81E4-1B8B84F2FC1C}"/>
              </a:ext>
            </a:extLst>
          </p:cNvPr>
          <p:cNvGrpSpPr/>
          <p:nvPr/>
        </p:nvGrpSpPr>
        <p:grpSpPr>
          <a:xfrm>
            <a:off x="10951572" y="943820"/>
            <a:ext cx="946645" cy="460412"/>
            <a:chOff x="11183938" y="1821377"/>
            <a:chExt cx="946645" cy="460412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3FF0C505-92C3-C50B-108F-DBB9EA32E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3938" y="1821377"/>
              <a:ext cx="409575" cy="46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6F0363-41FD-C1CC-05AA-B7C452BCCB96}"/>
                </a:ext>
              </a:extLst>
            </p:cNvPr>
            <p:cNvSpPr txBox="1"/>
            <p:nvPr/>
          </p:nvSpPr>
          <p:spPr>
            <a:xfrm>
              <a:off x="11593513" y="1890711"/>
              <a:ext cx="5370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20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6526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QA - NEW Powerpoint template_with instructions</Template>
  <TotalTime>14724</TotalTime>
  <Words>3934</Words>
  <Application>Microsoft Office PowerPoint</Application>
  <PresentationFormat>Widescreen</PresentationFormat>
  <Paragraphs>520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Calibri</vt:lpstr>
      <vt:lpstr>Consolas</vt:lpstr>
      <vt:lpstr>Courier New</vt:lpstr>
      <vt:lpstr>DejaVuSans</vt:lpstr>
      <vt:lpstr>Krana Fat B</vt:lpstr>
      <vt:lpstr>Montserrat</vt:lpstr>
      <vt:lpstr>Montserrat Black</vt:lpstr>
      <vt:lpstr>Segoe UI</vt:lpstr>
      <vt:lpstr>Söhne</vt:lpstr>
      <vt:lpstr>Söhne Mono</vt:lpstr>
      <vt:lpstr>Wingdings</vt:lpstr>
      <vt:lpstr>Office Theme</vt:lpstr>
      <vt:lpstr>Advanced C++ Internals: Chapter 13:  C++ Quality of Life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C++ Internals Lab #19</vt:lpstr>
      <vt:lpstr>C++ Internals Lab #20</vt:lpstr>
      <vt:lpstr>PowerPoint Presentation</vt:lpstr>
      <vt:lpstr>Any questions?</vt:lpstr>
      <vt:lpstr>Appendices</vt:lpstr>
      <vt:lpstr>PowerPoint Presentation</vt:lpstr>
      <vt:lpstr>Review of Chapter’s Learning Outcomes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CyberLaunch</dc:title>
  <dc:subject/>
  <dc:creator>Grove, Susan</dc:creator>
  <cp:keywords/>
  <dc:description/>
  <cp:lastModifiedBy>Mark Fishpool</cp:lastModifiedBy>
  <cp:revision>1161</cp:revision>
  <cp:lastPrinted>2019-07-11T13:24:49Z</cp:lastPrinted>
  <dcterms:created xsi:type="dcterms:W3CDTF">2019-07-10T13:11:53Z</dcterms:created>
  <dcterms:modified xsi:type="dcterms:W3CDTF">2024-11-05T22:51:25Z</dcterms:modified>
  <cp:category/>
</cp:coreProperties>
</file>